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1151D98-A5D3-4ACE-B53A-928C1AC8E66D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2210652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20000">
              <a:schemeClr val="bg1"/>
            </a:gs>
            <a:gs pos="100000">
              <a:schemeClr val="bg1">
                <a:lumMod val="85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 b="0" baseline="0"/>
            </a:lvl1pPr>
          </a:lstStyle>
          <a:p>
            <a:endParaRPr lang="zh-CN" altLang="zh-CN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 baseline="0"/>
            </a:lvl1pPr>
          </a:lstStyle>
          <a:p>
            <a:endParaRPr lang="zh-CN" altLang="zh-CN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 baseline="0">
                <a:ea typeface="宋体" charset="-122"/>
              </a:defRPr>
            </a:lvl1pPr>
          </a:lstStyle>
          <a:p>
            <a:fld id="{C8725C0A-D59B-479C-B3B6-BBB800BC186A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394646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46" name="Group 8"/>
          <p:cNvGrpSpPr>
            <a:grpSpLocks/>
          </p:cNvGrpSpPr>
          <p:nvPr/>
        </p:nvGrpSpPr>
        <p:grpSpPr bwMode="auto">
          <a:xfrm>
            <a:off x="2627313" y="2395538"/>
            <a:ext cx="4716462" cy="3221037"/>
            <a:chOff x="1655" y="1509"/>
            <a:chExt cx="2971" cy="2029"/>
          </a:xfrm>
        </p:grpSpPr>
        <p:sp>
          <p:nvSpPr>
            <p:cNvPr id="6387" name="Line 9"/>
            <p:cNvSpPr>
              <a:spLocks noChangeShapeType="1"/>
            </p:cNvSpPr>
            <p:nvPr/>
          </p:nvSpPr>
          <p:spPr bwMode="auto">
            <a:xfrm flipV="1">
              <a:off x="1655" y="3504"/>
              <a:ext cx="1" cy="34"/>
            </a:xfrm>
            <a:prstGeom prst="line">
              <a:avLst/>
            </a:prstGeom>
            <a:noFill/>
            <a:ln w="9525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388" name="Line 10"/>
            <p:cNvSpPr>
              <a:spLocks noChangeShapeType="1"/>
            </p:cNvSpPr>
            <p:nvPr/>
          </p:nvSpPr>
          <p:spPr bwMode="auto">
            <a:xfrm flipV="1">
              <a:off x="1655" y="3435"/>
              <a:ext cx="1" cy="33"/>
            </a:xfrm>
            <a:prstGeom prst="line">
              <a:avLst/>
            </a:prstGeom>
            <a:noFill/>
            <a:ln w="9525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389" name="Line 11"/>
            <p:cNvSpPr>
              <a:spLocks noChangeShapeType="1"/>
            </p:cNvSpPr>
            <p:nvPr/>
          </p:nvSpPr>
          <p:spPr bwMode="auto">
            <a:xfrm flipV="1">
              <a:off x="1655" y="3367"/>
              <a:ext cx="1" cy="33"/>
            </a:xfrm>
            <a:prstGeom prst="line">
              <a:avLst/>
            </a:prstGeom>
            <a:noFill/>
            <a:ln w="9525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390" name="Line 12"/>
            <p:cNvSpPr>
              <a:spLocks noChangeShapeType="1"/>
            </p:cNvSpPr>
            <p:nvPr/>
          </p:nvSpPr>
          <p:spPr bwMode="auto">
            <a:xfrm flipV="1">
              <a:off x="1655" y="3298"/>
              <a:ext cx="1" cy="33"/>
            </a:xfrm>
            <a:prstGeom prst="line">
              <a:avLst/>
            </a:prstGeom>
            <a:noFill/>
            <a:ln w="9525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391" name="Line 13"/>
            <p:cNvSpPr>
              <a:spLocks noChangeShapeType="1"/>
            </p:cNvSpPr>
            <p:nvPr/>
          </p:nvSpPr>
          <p:spPr bwMode="auto">
            <a:xfrm flipV="1">
              <a:off x="1655" y="3229"/>
              <a:ext cx="1" cy="34"/>
            </a:xfrm>
            <a:prstGeom prst="line">
              <a:avLst/>
            </a:prstGeom>
            <a:noFill/>
            <a:ln w="9525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392" name="Line 14"/>
            <p:cNvSpPr>
              <a:spLocks noChangeShapeType="1"/>
            </p:cNvSpPr>
            <p:nvPr/>
          </p:nvSpPr>
          <p:spPr bwMode="auto">
            <a:xfrm flipV="1">
              <a:off x="1655" y="3160"/>
              <a:ext cx="1" cy="33"/>
            </a:xfrm>
            <a:prstGeom prst="line">
              <a:avLst/>
            </a:prstGeom>
            <a:noFill/>
            <a:ln w="9525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393" name="Line 15"/>
            <p:cNvSpPr>
              <a:spLocks noChangeShapeType="1"/>
            </p:cNvSpPr>
            <p:nvPr/>
          </p:nvSpPr>
          <p:spPr bwMode="auto">
            <a:xfrm flipV="1">
              <a:off x="1655" y="3092"/>
              <a:ext cx="1" cy="33"/>
            </a:xfrm>
            <a:prstGeom prst="line">
              <a:avLst/>
            </a:prstGeom>
            <a:noFill/>
            <a:ln w="9525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394" name="Line 16"/>
            <p:cNvSpPr>
              <a:spLocks noChangeShapeType="1"/>
            </p:cNvSpPr>
            <p:nvPr/>
          </p:nvSpPr>
          <p:spPr bwMode="auto">
            <a:xfrm flipV="1">
              <a:off x="1655" y="3023"/>
              <a:ext cx="1" cy="33"/>
            </a:xfrm>
            <a:prstGeom prst="line">
              <a:avLst/>
            </a:prstGeom>
            <a:noFill/>
            <a:ln w="9525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395" name="Line 17"/>
            <p:cNvSpPr>
              <a:spLocks noChangeShapeType="1"/>
            </p:cNvSpPr>
            <p:nvPr/>
          </p:nvSpPr>
          <p:spPr bwMode="auto">
            <a:xfrm flipV="1">
              <a:off x="1655" y="2953"/>
              <a:ext cx="1" cy="33"/>
            </a:xfrm>
            <a:prstGeom prst="line">
              <a:avLst/>
            </a:prstGeom>
            <a:noFill/>
            <a:ln w="9525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396" name="Line 18"/>
            <p:cNvSpPr>
              <a:spLocks noChangeShapeType="1"/>
            </p:cNvSpPr>
            <p:nvPr/>
          </p:nvSpPr>
          <p:spPr bwMode="auto">
            <a:xfrm flipV="1">
              <a:off x="1655" y="2885"/>
              <a:ext cx="1" cy="33"/>
            </a:xfrm>
            <a:prstGeom prst="line">
              <a:avLst/>
            </a:prstGeom>
            <a:noFill/>
            <a:ln w="9525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397" name="Line 19"/>
            <p:cNvSpPr>
              <a:spLocks noChangeShapeType="1"/>
            </p:cNvSpPr>
            <p:nvPr/>
          </p:nvSpPr>
          <p:spPr bwMode="auto">
            <a:xfrm flipV="1">
              <a:off x="1655" y="2816"/>
              <a:ext cx="1" cy="33"/>
            </a:xfrm>
            <a:prstGeom prst="line">
              <a:avLst/>
            </a:prstGeom>
            <a:noFill/>
            <a:ln w="9525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398" name="Line 20"/>
            <p:cNvSpPr>
              <a:spLocks noChangeShapeType="1"/>
            </p:cNvSpPr>
            <p:nvPr/>
          </p:nvSpPr>
          <p:spPr bwMode="auto">
            <a:xfrm flipV="1">
              <a:off x="1655" y="2748"/>
              <a:ext cx="1" cy="33"/>
            </a:xfrm>
            <a:prstGeom prst="line">
              <a:avLst/>
            </a:prstGeom>
            <a:noFill/>
            <a:ln w="9525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399" name="Line 21"/>
            <p:cNvSpPr>
              <a:spLocks noChangeShapeType="1"/>
            </p:cNvSpPr>
            <p:nvPr/>
          </p:nvSpPr>
          <p:spPr bwMode="auto">
            <a:xfrm flipV="1">
              <a:off x="1655" y="2678"/>
              <a:ext cx="1" cy="34"/>
            </a:xfrm>
            <a:prstGeom prst="line">
              <a:avLst/>
            </a:prstGeom>
            <a:noFill/>
            <a:ln w="9525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400" name="Line 22"/>
            <p:cNvSpPr>
              <a:spLocks noChangeShapeType="1"/>
            </p:cNvSpPr>
            <p:nvPr/>
          </p:nvSpPr>
          <p:spPr bwMode="auto">
            <a:xfrm flipV="1">
              <a:off x="1655" y="2610"/>
              <a:ext cx="1" cy="34"/>
            </a:xfrm>
            <a:prstGeom prst="line">
              <a:avLst/>
            </a:prstGeom>
            <a:noFill/>
            <a:ln w="9525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401" name="Line 23"/>
            <p:cNvSpPr>
              <a:spLocks noChangeShapeType="1"/>
            </p:cNvSpPr>
            <p:nvPr/>
          </p:nvSpPr>
          <p:spPr bwMode="auto">
            <a:xfrm flipV="1">
              <a:off x="1655" y="2541"/>
              <a:ext cx="1" cy="33"/>
            </a:xfrm>
            <a:prstGeom prst="line">
              <a:avLst/>
            </a:prstGeom>
            <a:noFill/>
            <a:ln w="9525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402" name="Line 24"/>
            <p:cNvSpPr>
              <a:spLocks noChangeShapeType="1"/>
            </p:cNvSpPr>
            <p:nvPr/>
          </p:nvSpPr>
          <p:spPr bwMode="auto">
            <a:xfrm flipV="1">
              <a:off x="1655" y="2473"/>
              <a:ext cx="1" cy="33"/>
            </a:xfrm>
            <a:prstGeom prst="line">
              <a:avLst/>
            </a:prstGeom>
            <a:noFill/>
            <a:ln w="9525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403" name="Line 25"/>
            <p:cNvSpPr>
              <a:spLocks noChangeShapeType="1"/>
            </p:cNvSpPr>
            <p:nvPr/>
          </p:nvSpPr>
          <p:spPr bwMode="auto">
            <a:xfrm flipV="1">
              <a:off x="1655" y="2403"/>
              <a:ext cx="1" cy="34"/>
            </a:xfrm>
            <a:prstGeom prst="line">
              <a:avLst/>
            </a:prstGeom>
            <a:noFill/>
            <a:ln w="9525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404" name="Line 26"/>
            <p:cNvSpPr>
              <a:spLocks noChangeShapeType="1"/>
            </p:cNvSpPr>
            <p:nvPr/>
          </p:nvSpPr>
          <p:spPr bwMode="auto">
            <a:xfrm flipV="1">
              <a:off x="1655" y="2334"/>
              <a:ext cx="1" cy="33"/>
            </a:xfrm>
            <a:prstGeom prst="line">
              <a:avLst/>
            </a:prstGeom>
            <a:noFill/>
            <a:ln w="9525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405" name="Line 27"/>
            <p:cNvSpPr>
              <a:spLocks noChangeShapeType="1"/>
            </p:cNvSpPr>
            <p:nvPr/>
          </p:nvSpPr>
          <p:spPr bwMode="auto">
            <a:xfrm flipV="1">
              <a:off x="1655" y="2266"/>
              <a:ext cx="1" cy="33"/>
            </a:xfrm>
            <a:prstGeom prst="line">
              <a:avLst/>
            </a:prstGeom>
            <a:noFill/>
            <a:ln w="9525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406" name="Line 28"/>
            <p:cNvSpPr>
              <a:spLocks noChangeShapeType="1"/>
            </p:cNvSpPr>
            <p:nvPr/>
          </p:nvSpPr>
          <p:spPr bwMode="auto">
            <a:xfrm flipV="1">
              <a:off x="1655" y="2196"/>
              <a:ext cx="1" cy="34"/>
            </a:xfrm>
            <a:prstGeom prst="line">
              <a:avLst/>
            </a:prstGeom>
            <a:noFill/>
            <a:ln w="9525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407" name="Line 29"/>
            <p:cNvSpPr>
              <a:spLocks noChangeShapeType="1"/>
            </p:cNvSpPr>
            <p:nvPr/>
          </p:nvSpPr>
          <p:spPr bwMode="auto">
            <a:xfrm flipV="1">
              <a:off x="1655" y="2128"/>
              <a:ext cx="1" cy="34"/>
            </a:xfrm>
            <a:prstGeom prst="line">
              <a:avLst/>
            </a:prstGeom>
            <a:noFill/>
            <a:ln w="9525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408" name="Line 30"/>
            <p:cNvSpPr>
              <a:spLocks noChangeShapeType="1"/>
            </p:cNvSpPr>
            <p:nvPr/>
          </p:nvSpPr>
          <p:spPr bwMode="auto">
            <a:xfrm flipV="1">
              <a:off x="1655" y="2059"/>
              <a:ext cx="1" cy="33"/>
            </a:xfrm>
            <a:prstGeom prst="line">
              <a:avLst/>
            </a:prstGeom>
            <a:noFill/>
            <a:ln w="9525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409" name="Line 31"/>
            <p:cNvSpPr>
              <a:spLocks noChangeShapeType="1"/>
            </p:cNvSpPr>
            <p:nvPr/>
          </p:nvSpPr>
          <p:spPr bwMode="auto">
            <a:xfrm flipV="1">
              <a:off x="1655" y="1991"/>
              <a:ext cx="1" cy="33"/>
            </a:xfrm>
            <a:prstGeom prst="line">
              <a:avLst/>
            </a:prstGeom>
            <a:noFill/>
            <a:ln w="9525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410" name="Line 32"/>
            <p:cNvSpPr>
              <a:spLocks noChangeShapeType="1"/>
            </p:cNvSpPr>
            <p:nvPr/>
          </p:nvSpPr>
          <p:spPr bwMode="auto">
            <a:xfrm flipV="1">
              <a:off x="1655" y="1922"/>
              <a:ext cx="1" cy="33"/>
            </a:xfrm>
            <a:prstGeom prst="line">
              <a:avLst/>
            </a:prstGeom>
            <a:noFill/>
            <a:ln w="9525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411" name="Line 33"/>
            <p:cNvSpPr>
              <a:spLocks noChangeShapeType="1"/>
            </p:cNvSpPr>
            <p:nvPr/>
          </p:nvSpPr>
          <p:spPr bwMode="auto">
            <a:xfrm flipV="1">
              <a:off x="1655" y="1854"/>
              <a:ext cx="1" cy="33"/>
            </a:xfrm>
            <a:prstGeom prst="line">
              <a:avLst/>
            </a:prstGeom>
            <a:noFill/>
            <a:ln w="9525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412" name="Line 34"/>
            <p:cNvSpPr>
              <a:spLocks noChangeShapeType="1"/>
            </p:cNvSpPr>
            <p:nvPr/>
          </p:nvSpPr>
          <p:spPr bwMode="auto">
            <a:xfrm flipV="1">
              <a:off x="1655" y="1784"/>
              <a:ext cx="1" cy="33"/>
            </a:xfrm>
            <a:prstGeom prst="line">
              <a:avLst/>
            </a:prstGeom>
            <a:noFill/>
            <a:ln w="9525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413" name="Line 35"/>
            <p:cNvSpPr>
              <a:spLocks noChangeShapeType="1"/>
            </p:cNvSpPr>
            <p:nvPr/>
          </p:nvSpPr>
          <p:spPr bwMode="auto">
            <a:xfrm flipV="1">
              <a:off x="1655" y="1715"/>
              <a:ext cx="1" cy="33"/>
            </a:xfrm>
            <a:prstGeom prst="line">
              <a:avLst/>
            </a:prstGeom>
            <a:noFill/>
            <a:ln w="9525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414" name="Line 36"/>
            <p:cNvSpPr>
              <a:spLocks noChangeShapeType="1"/>
            </p:cNvSpPr>
            <p:nvPr/>
          </p:nvSpPr>
          <p:spPr bwMode="auto">
            <a:xfrm flipV="1">
              <a:off x="1655" y="1647"/>
              <a:ext cx="1" cy="33"/>
            </a:xfrm>
            <a:prstGeom prst="line">
              <a:avLst/>
            </a:prstGeom>
            <a:noFill/>
            <a:ln w="9525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415" name="Line 37"/>
            <p:cNvSpPr>
              <a:spLocks noChangeShapeType="1"/>
            </p:cNvSpPr>
            <p:nvPr/>
          </p:nvSpPr>
          <p:spPr bwMode="auto">
            <a:xfrm flipV="1">
              <a:off x="1655" y="1577"/>
              <a:ext cx="1" cy="34"/>
            </a:xfrm>
            <a:prstGeom prst="line">
              <a:avLst/>
            </a:prstGeom>
            <a:noFill/>
            <a:ln w="9525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416" name="Line 38"/>
            <p:cNvSpPr>
              <a:spLocks noChangeShapeType="1"/>
            </p:cNvSpPr>
            <p:nvPr/>
          </p:nvSpPr>
          <p:spPr bwMode="auto">
            <a:xfrm flipV="1">
              <a:off x="1655" y="1509"/>
              <a:ext cx="1" cy="34"/>
            </a:xfrm>
            <a:prstGeom prst="line">
              <a:avLst/>
            </a:prstGeom>
            <a:noFill/>
            <a:ln w="9525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417" name="Line 39"/>
            <p:cNvSpPr>
              <a:spLocks noChangeShapeType="1"/>
            </p:cNvSpPr>
            <p:nvPr/>
          </p:nvSpPr>
          <p:spPr bwMode="auto">
            <a:xfrm flipV="1">
              <a:off x="2399" y="3504"/>
              <a:ext cx="1" cy="34"/>
            </a:xfrm>
            <a:prstGeom prst="line">
              <a:avLst/>
            </a:prstGeom>
            <a:noFill/>
            <a:ln w="9525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418" name="Line 40"/>
            <p:cNvSpPr>
              <a:spLocks noChangeShapeType="1"/>
            </p:cNvSpPr>
            <p:nvPr/>
          </p:nvSpPr>
          <p:spPr bwMode="auto">
            <a:xfrm flipV="1">
              <a:off x="2399" y="3435"/>
              <a:ext cx="1" cy="33"/>
            </a:xfrm>
            <a:prstGeom prst="line">
              <a:avLst/>
            </a:prstGeom>
            <a:noFill/>
            <a:ln w="9525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419" name="Line 41"/>
            <p:cNvSpPr>
              <a:spLocks noChangeShapeType="1"/>
            </p:cNvSpPr>
            <p:nvPr/>
          </p:nvSpPr>
          <p:spPr bwMode="auto">
            <a:xfrm flipV="1">
              <a:off x="2399" y="3367"/>
              <a:ext cx="1" cy="33"/>
            </a:xfrm>
            <a:prstGeom prst="line">
              <a:avLst/>
            </a:prstGeom>
            <a:noFill/>
            <a:ln w="9525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420" name="Line 42"/>
            <p:cNvSpPr>
              <a:spLocks noChangeShapeType="1"/>
            </p:cNvSpPr>
            <p:nvPr/>
          </p:nvSpPr>
          <p:spPr bwMode="auto">
            <a:xfrm flipV="1">
              <a:off x="2399" y="3298"/>
              <a:ext cx="1" cy="33"/>
            </a:xfrm>
            <a:prstGeom prst="line">
              <a:avLst/>
            </a:prstGeom>
            <a:noFill/>
            <a:ln w="9525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421" name="Line 43"/>
            <p:cNvSpPr>
              <a:spLocks noChangeShapeType="1"/>
            </p:cNvSpPr>
            <p:nvPr/>
          </p:nvSpPr>
          <p:spPr bwMode="auto">
            <a:xfrm flipV="1">
              <a:off x="2399" y="3229"/>
              <a:ext cx="1" cy="34"/>
            </a:xfrm>
            <a:prstGeom prst="line">
              <a:avLst/>
            </a:prstGeom>
            <a:noFill/>
            <a:ln w="9525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422" name="Line 44"/>
            <p:cNvSpPr>
              <a:spLocks noChangeShapeType="1"/>
            </p:cNvSpPr>
            <p:nvPr/>
          </p:nvSpPr>
          <p:spPr bwMode="auto">
            <a:xfrm flipV="1">
              <a:off x="2399" y="3160"/>
              <a:ext cx="1" cy="33"/>
            </a:xfrm>
            <a:prstGeom prst="line">
              <a:avLst/>
            </a:prstGeom>
            <a:noFill/>
            <a:ln w="9525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423" name="Line 45"/>
            <p:cNvSpPr>
              <a:spLocks noChangeShapeType="1"/>
            </p:cNvSpPr>
            <p:nvPr/>
          </p:nvSpPr>
          <p:spPr bwMode="auto">
            <a:xfrm flipV="1">
              <a:off x="2399" y="3092"/>
              <a:ext cx="1" cy="33"/>
            </a:xfrm>
            <a:prstGeom prst="line">
              <a:avLst/>
            </a:prstGeom>
            <a:noFill/>
            <a:ln w="9525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424" name="Line 46"/>
            <p:cNvSpPr>
              <a:spLocks noChangeShapeType="1"/>
            </p:cNvSpPr>
            <p:nvPr/>
          </p:nvSpPr>
          <p:spPr bwMode="auto">
            <a:xfrm flipV="1">
              <a:off x="2399" y="3023"/>
              <a:ext cx="1" cy="33"/>
            </a:xfrm>
            <a:prstGeom prst="line">
              <a:avLst/>
            </a:prstGeom>
            <a:noFill/>
            <a:ln w="9525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425" name="Line 47"/>
            <p:cNvSpPr>
              <a:spLocks noChangeShapeType="1"/>
            </p:cNvSpPr>
            <p:nvPr/>
          </p:nvSpPr>
          <p:spPr bwMode="auto">
            <a:xfrm flipV="1">
              <a:off x="2399" y="2953"/>
              <a:ext cx="1" cy="33"/>
            </a:xfrm>
            <a:prstGeom prst="line">
              <a:avLst/>
            </a:prstGeom>
            <a:noFill/>
            <a:ln w="9525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426" name="Line 48"/>
            <p:cNvSpPr>
              <a:spLocks noChangeShapeType="1"/>
            </p:cNvSpPr>
            <p:nvPr/>
          </p:nvSpPr>
          <p:spPr bwMode="auto">
            <a:xfrm flipV="1">
              <a:off x="2399" y="2885"/>
              <a:ext cx="1" cy="33"/>
            </a:xfrm>
            <a:prstGeom prst="line">
              <a:avLst/>
            </a:prstGeom>
            <a:noFill/>
            <a:ln w="9525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427" name="Line 49"/>
            <p:cNvSpPr>
              <a:spLocks noChangeShapeType="1"/>
            </p:cNvSpPr>
            <p:nvPr/>
          </p:nvSpPr>
          <p:spPr bwMode="auto">
            <a:xfrm flipV="1">
              <a:off x="2399" y="2816"/>
              <a:ext cx="1" cy="33"/>
            </a:xfrm>
            <a:prstGeom prst="line">
              <a:avLst/>
            </a:prstGeom>
            <a:noFill/>
            <a:ln w="9525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428" name="Line 50"/>
            <p:cNvSpPr>
              <a:spLocks noChangeShapeType="1"/>
            </p:cNvSpPr>
            <p:nvPr/>
          </p:nvSpPr>
          <p:spPr bwMode="auto">
            <a:xfrm flipV="1">
              <a:off x="2399" y="2748"/>
              <a:ext cx="1" cy="33"/>
            </a:xfrm>
            <a:prstGeom prst="line">
              <a:avLst/>
            </a:prstGeom>
            <a:noFill/>
            <a:ln w="9525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429" name="Line 51"/>
            <p:cNvSpPr>
              <a:spLocks noChangeShapeType="1"/>
            </p:cNvSpPr>
            <p:nvPr/>
          </p:nvSpPr>
          <p:spPr bwMode="auto">
            <a:xfrm flipV="1">
              <a:off x="2399" y="2678"/>
              <a:ext cx="1" cy="34"/>
            </a:xfrm>
            <a:prstGeom prst="line">
              <a:avLst/>
            </a:prstGeom>
            <a:noFill/>
            <a:ln w="9525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430" name="Line 52"/>
            <p:cNvSpPr>
              <a:spLocks noChangeShapeType="1"/>
            </p:cNvSpPr>
            <p:nvPr/>
          </p:nvSpPr>
          <p:spPr bwMode="auto">
            <a:xfrm flipV="1">
              <a:off x="2399" y="2610"/>
              <a:ext cx="1" cy="34"/>
            </a:xfrm>
            <a:prstGeom prst="line">
              <a:avLst/>
            </a:prstGeom>
            <a:noFill/>
            <a:ln w="9525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431" name="Line 53"/>
            <p:cNvSpPr>
              <a:spLocks noChangeShapeType="1"/>
            </p:cNvSpPr>
            <p:nvPr/>
          </p:nvSpPr>
          <p:spPr bwMode="auto">
            <a:xfrm flipV="1">
              <a:off x="2399" y="2541"/>
              <a:ext cx="1" cy="33"/>
            </a:xfrm>
            <a:prstGeom prst="line">
              <a:avLst/>
            </a:prstGeom>
            <a:noFill/>
            <a:ln w="9525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432" name="Line 54"/>
            <p:cNvSpPr>
              <a:spLocks noChangeShapeType="1"/>
            </p:cNvSpPr>
            <p:nvPr/>
          </p:nvSpPr>
          <p:spPr bwMode="auto">
            <a:xfrm flipV="1">
              <a:off x="2399" y="2473"/>
              <a:ext cx="1" cy="33"/>
            </a:xfrm>
            <a:prstGeom prst="line">
              <a:avLst/>
            </a:prstGeom>
            <a:noFill/>
            <a:ln w="9525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433" name="Line 55"/>
            <p:cNvSpPr>
              <a:spLocks noChangeShapeType="1"/>
            </p:cNvSpPr>
            <p:nvPr/>
          </p:nvSpPr>
          <p:spPr bwMode="auto">
            <a:xfrm flipV="1">
              <a:off x="2399" y="2403"/>
              <a:ext cx="1" cy="34"/>
            </a:xfrm>
            <a:prstGeom prst="line">
              <a:avLst/>
            </a:prstGeom>
            <a:noFill/>
            <a:ln w="9525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434" name="Line 56"/>
            <p:cNvSpPr>
              <a:spLocks noChangeShapeType="1"/>
            </p:cNvSpPr>
            <p:nvPr/>
          </p:nvSpPr>
          <p:spPr bwMode="auto">
            <a:xfrm flipV="1">
              <a:off x="2399" y="2334"/>
              <a:ext cx="1" cy="33"/>
            </a:xfrm>
            <a:prstGeom prst="line">
              <a:avLst/>
            </a:prstGeom>
            <a:noFill/>
            <a:ln w="9525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435" name="Line 57"/>
            <p:cNvSpPr>
              <a:spLocks noChangeShapeType="1"/>
            </p:cNvSpPr>
            <p:nvPr/>
          </p:nvSpPr>
          <p:spPr bwMode="auto">
            <a:xfrm flipV="1">
              <a:off x="2399" y="2266"/>
              <a:ext cx="1" cy="33"/>
            </a:xfrm>
            <a:prstGeom prst="line">
              <a:avLst/>
            </a:prstGeom>
            <a:noFill/>
            <a:ln w="9525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436" name="Line 58"/>
            <p:cNvSpPr>
              <a:spLocks noChangeShapeType="1"/>
            </p:cNvSpPr>
            <p:nvPr/>
          </p:nvSpPr>
          <p:spPr bwMode="auto">
            <a:xfrm flipV="1">
              <a:off x="2399" y="2196"/>
              <a:ext cx="1" cy="34"/>
            </a:xfrm>
            <a:prstGeom prst="line">
              <a:avLst/>
            </a:prstGeom>
            <a:noFill/>
            <a:ln w="9525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437" name="Line 59"/>
            <p:cNvSpPr>
              <a:spLocks noChangeShapeType="1"/>
            </p:cNvSpPr>
            <p:nvPr/>
          </p:nvSpPr>
          <p:spPr bwMode="auto">
            <a:xfrm flipV="1">
              <a:off x="2399" y="2128"/>
              <a:ext cx="1" cy="34"/>
            </a:xfrm>
            <a:prstGeom prst="line">
              <a:avLst/>
            </a:prstGeom>
            <a:noFill/>
            <a:ln w="9525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438" name="Line 60"/>
            <p:cNvSpPr>
              <a:spLocks noChangeShapeType="1"/>
            </p:cNvSpPr>
            <p:nvPr/>
          </p:nvSpPr>
          <p:spPr bwMode="auto">
            <a:xfrm flipV="1">
              <a:off x="2399" y="2059"/>
              <a:ext cx="1" cy="33"/>
            </a:xfrm>
            <a:prstGeom prst="line">
              <a:avLst/>
            </a:prstGeom>
            <a:noFill/>
            <a:ln w="9525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439" name="Line 61"/>
            <p:cNvSpPr>
              <a:spLocks noChangeShapeType="1"/>
            </p:cNvSpPr>
            <p:nvPr/>
          </p:nvSpPr>
          <p:spPr bwMode="auto">
            <a:xfrm flipV="1">
              <a:off x="2399" y="1991"/>
              <a:ext cx="1" cy="33"/>
            </a:xfrm>
            <a:prstGeom prst="line">
              <a:avLst/>
            </a:prstGeom>
            <a:noFill/>
            <a:ln w="9525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440" name="Line 62"/>
            <p:cNvSpPr>
              <a:spLocks noChangeShapeType="1"/>
            </p:cNvSpPr>
            <p:nvPr/>
          </p:nvSpPr>
          <p:spPr bwMode="auto">
            <a:xfrm flipV="1">
              <a:off x="2399" y="1922"/>
              <a:ext cx="1" cy="33"/>
            </a:xfrm>
            <a:prstGeom prst="line">
              <a:avLst/>
            </a:prstGeom>
            <a:noFill/>
            <a:ln w="9525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441" name="Line 63"/>
            <p:cNvSpPr>
              <a:spLocks noChangeShapeType="1"/>
            </p:cNvSpPr>
            <p:nvPr/>
          </p:nvSpPr>
          <p:spPr bwMode="auto">
            <a:xfrm flipV="1">
              <a:off x="2399" y="1854"/>
              <a:ext cx="1" cy="33"/>
            </a:xfrm>
            <a:prstGeom prst="line">
              <a:avLst/>
            </a:prstGeom>
            <a:noFill/>
            <a:ln w="9525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442" name="Line 64"/>
            <p:cNvSpPr>
              <a:spLocks noChangeShapeType="1"/>
            </p:cNvSpPr>
            <p:nvPr/>
          </p:nvSpPr>
          <p:spPr bwMode="auto">
            <a:xfrm flipV="1">
              <a:off x="2399" y="1784"/>
              <a:ext cx="1" cy="33"/>
            </a:xfrm>
            <a:prstGeom prst="line">
              <a:avLst/>
            </a:prstGeom>
            <a:noFill/>
            <a:ln w="9525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443" name="Line 65"/>
            <p:cNvSpPr>
              <a:spLocks noChangeShapeType="1"/>
            </p:cNvSpPr>
            <p:nvPr/>
          </p:nvSpPr>
          <p:spPr bwMode="auto">
            <a:xfrm flipV="1">
              <a:off x="2399" y="1715"/>
              <a:ext cx="1" cy="33"/>
            </a:xfrm>
            <a:prstGeom prst="line">
              <a:avLst/>
            </a:prstGeom>
            <a:noFill/>
            <a:ln w="9525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444" name="Line 66"/>
            <p:cNvSpPr>
              <a:spLocks noChangeShapeType="1"/>
            </p:cNvSpPr>
            <p:nvPr/>
          </p:nvSpPr>
          <p:spPr bwMode="auto">
            <a:xfrm flipV="1">
              <a:off x="2399" y="1647"/>
              <a:ext cx="1" cy="33"/>
            </a:xfrm>
            <a:prstGeom prst="line">
              <a:avLst/>
            </a:prstGeom>
            <a:noFill/>
            <a:ln w="9525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445" name="Line 67"/>
            <p:cNvSpPr>
              <a:spLocks noChangeShapeType="1"/>
            </p:cNvSpPr>
            <p:nvPr/>
          </p:nvSpPr>
          <p:spPr bwMode="auto">
            <a:xfrm flipV="1">
              <a:off x="2399" y="1577"/>
              <a:ext cx="1" cy="34"/>
            </a:xfrm>
            <a:prstGeom prst="line">
              <a:avLst/>
            </a:prstGeom>
            <a:noFill/>
            <a:ln w="9525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446" name="Line 68"/>
            <p:cNvSpPr>
              <a:spLocks noChangeShapeType="1"/>
            </p:cNvSpPr>
            <p:nvPr/>
          </p:nvSpPr>
          <p:spPr bwMode="auto">
            <a:xfrm flipV="1">
              <a:off x="2399" y="1509"/>
              <a:ext cx="1" cy="34"/>
            </a:xfrm>
            <a:prstGeom prst="line">
              <a:avLst/>
            </a:prstGeom>
            <a:noFill/>
            <a:ln w="9525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447" name="Line 69"/>
            <p:cNvSpPr>
              <a:spLocks noChangeShapeType="1"/>
            </p:cNvSpPr>
            <p:nvPr/>
          </p:nvSpPr>
          <p:spPr bwMode="auto">
            <a:xfrm flipV="1">
              <a:off x="3137" y="3504"/>
              <a:ext cx="1" cy="34"/>
            </a:xfrm>
            <a:prstGeom prst="line">
              <a:avLst/>
            </a:prstGeom>
            <a:noFill/>
            <a:ln w="9525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448" name="Line 70"/>
            <p:cNvSpPr>
              <a:spLocks noChangeShapeType="1"/>
            </p:cNvSpPr>
            <p:nvPr/>
          </p:nvSpPr>
          <p:spPr bwMode="auto">
            <a:xfrm flipV="1">
              <a:off x="3137" y="3435"/>
              <a:ext cx="1" cy="33"/>
            </a:xfrm>
            <a:prstGeom prst="line">
              <a:avLst/>
            </a:prstGeom>
            <a:noFill/>
            <a:ln w="9525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449" name="Line 71"/>
            <p:cNvSpPr>
              <a:spLocks noChangeShapeType="1"/>
            </p:cNvSpPr>
            <p:nvPr/>
          </p:nvSpPr>
          <p:spPr bwMode="auto">
            <a:xfrm flipV="1">
              <a:off x="3137" y="3367"/>
              <a:ext cx="1" cy="33"/>
            </a:xfrm>
            <a:prstGeom prst="line">
              <a:avLst/>
            </a:prstGeom>
            <a:noFill/>
            <a:ln w="9525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450" name="Line 72"/>
            <p:cNvSpPr>
              <a:spLocks noChangeShapeType="1"/>
            </p:cNvSpPr>
            <p:nvPr/>
          </p:nvSpPr>
          <p:spPr bwMode="auto">
            <a:xfrm flipV="1">
              <a:off x="3137" y="3298"/>
              <a:ext cx="1" cy="33"/>
            </a:xfrm>
            <a:prstGeom prst="line">
              <a:avLst/>
            </a:prstGeom>
            <a:noFill/>
            <a:ln w="9525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451" name="Line 73"/>
            <p:cNvSpPr>
              <a:spLocks noChangeShapeType="1"/>
            </p:cNvSpPr>
            <p:nvPr/>
          </p:nvSpPr>
          <p:spPr bwMode="auto">
            <a:xfrm flipV="1">
              <a:off x="3137" y="3229"/>
              <a:ext cx="1" cy="34"/>
            </a:xfrm>
            <a:prstGeom prst="line">
              <a:avLst/>
            </a:prstGeom>
            <a:noFill/>
            <a:ln w="9525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452" name="Line 74"/>
            <p:cNvSpPr>
              <a:spLocks noChangeShapeType="1"/>
            </p:cNvSpPr>
            <p:nvPr/>
          </p:nvSpPr>
          <p:spPr bwMode="auto">
            <a:xfrm flipV="1">
              <a:off x="3137" y="3160"/>
              <a:ext cx="1" cy="33"/>
            </a:xfrm>
            <a:prstGeom prst="line">
              <a:avLst/>
            </a:prstGeom>
            <a:noFill/>
            <a:ln w="9525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453" name="Line 75"/>
            <p:cNvSpPr>
              <a:spLocks noChangeShapeType="1"/>
            </p:cNvSpPr>
            <p:nvPr/>
          </p:nvSpPr>
          <p:spPr bwMode="auto">
            <a:xfrm flipV="1">
              <a:off x="3137" y="3092"/>
              <a:ext cx="1" cy="33"/>
            </a:xfrm>
            <a:prstGeom prst="line">
              <a:avLst/>
            </a:prstGeom>
            <a:noFill/>
            <a:ln w="9525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454" name="Line 76"/>
            <p:cNvSpPr>
              <a:spLocks noChangeShapeType="1"/>
            </p:cNvSpPr>
            <p:nvPr/>
          </p:nvSpPr>
          <p:spPr bwMode="auto">
            <a:xfrm flipV="1">
              <a:off x="3137" y="3023"/>
              <a:ext cx="1" cy="33"/>
            </a:xfrm>
            <a:prstGeom prst="line">
              <a:avLst/>
            </a:prstGeom>
            <a:noFill/>
            <a:ln w="9525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455" name="Line 77"/>
            <p:cNvSpPr>
              <a:spLocks noChangeShapeType="1"/>
            </p:cNvSpPr>
            <p:nvPr/>
          </p:nvSpPr>
          <p:spPr bwMode="auto">
            <a:xfrm flipV="1">
              <a:off x="3137" y="2953"/>
              <a:ext cx="1" cy="33"/>
            </a:xfrm>
            <a:prstGeom prst="line">
              <a:avLst/>
            </a:prstGeom>
            <a:noFill/>
            <a:ln w="9525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456" name="Line 78"/>
            <p:cNvSpPr>
              <a:spLocks noChangeShapeType="1"/>
            </p:cNvSpPr>
            <p:nvPr/>
          </p:nvSpPr>
          <p:spPr bwMode="auto">
            <a:xfrm flipV="1">
              <a:off x="3137" y="2885"/>
              <a:ext cx="1" cy="33"/>
            </a:xfrm>
            <a:prstGeom prst="line">
              <a:avLst/>
            </a:prstGeom>
            <a:noFill/>
            <a:ln w="9525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457" name="Line 79"/>
            <p:cNvSpPr>
              <a:spLocks noChangeShapeType="1"/>
            </p:cNvSpPr>
            <p:nvPr/>
          </p:nvSpPr>
          <p:spPr bwMode="auto">
            <a:xfrm flipV="1">
              <a:off x="3137" y="2816"/>
              <a:ext cx="1" cy="33"/>
            </a:xfrm>
            <a:prstGeom prst="line">
              <a:avLst/>
            </a:prstGeom>
            <a:noFill/>
            <a:ln w="9525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458" name="Line 80"/>
            <p:cNvSpPr>
              <a:spLocks noChangeShapeType="1"/>
            </p:cNvSpPr>
            <p:nvPr/>
          </p:nvSpPr>
          <p:spPr bwMode="auto">
            <a:xfrm flipV="1">
              <a:off x="3137" y="2748"/>
              <a:ext cx="1" cy="33"/>
            </a:xfrm>
            <a:prstGeom prst="line">
              <a:avLst/>
            </a:prstGeom>
            <a:noFill/>
            <a:ln w="9525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459" name="Line 81"/>
            <p:cNvSpPr>
              <a:spLocks noChangeShapeType="1"/>
            </p:cNvSpPr>
            <p:nvPr/>
          </p:nvSpPr>
          <p:spPr bwMode="auto">
            <a:xfrm flipV="1">
              <a:off x="3137" y="2678"/>
              <a:ext cx="1" cy="34"/>
            </a:xfrm>
            <a:prstGeom prst="line">
              <a:avLst/>
            </a:prstGeom>
            <a:noFill/>
            <a:ln w="9525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460" name="Line 82"/>
            <p:cNvSpPr>
              <a:spLocks noChangeShapeType="1"/>
            </p:cNvSpPr>
            <p:nvPr/>
          </p:nvSpPr>
          <p:spPr bwMode="auto">
            <a:xfrm flipV="1">
              <a:off x="3137" y="2610"/>
              <a:ext cx="1" cy="34"/>
            </a:xfrm>
            <a:prstGeom prst="line">
              <a:avLst/>
            </a:prstGeom>
            <a:noFill/>
            <a:ln w="9525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461" name="Line 83"/>
            <p:cNvSpPr>
              <a:spLocks noChangeShapeType="1"/>
            </p:cNvSpPr>
            <p:nvPr/>
          </p:nvSpPr>
          <p:spPr bwMode="auto">
            <a:xfrm flipV="1">
              <a:off x="3137" y="2541"/>
              <a:ext cx="1" cy="33"/>
            </a:xfrm>
            <a:prstGeom prst="line">
              <a:avLst/>
            </a:prstGeom>
            <a:noFill/>
            <a:ln w="9525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462" name="Line 84"/>
            <p:cNvSpPr>
              <a:spLocks noChangeShapeType="1"/>
            </p:cNvSpPr>
            <p:nvPr/>
          </p:nvSpPr>
          <p:spPr bwMode="auto">
            <a:xfrm flipV="1">
              <a:off x="3137" y="2473"/>
              <a:ext cx="1" cy="33"/>
            </a:xfrm>
            <a:prstGeom prst="line">
              <a:avLst/>
            </a:prstGeom>
            <a:noFill/>
            <a:ln w="9525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463" name="Line 85"/>
            <p:cNvSpPr>
              <a:spLocks noChangeShapeType="1"/>
            </p:cNvSpPr>
            <p:nvPr/>
          </p:nvSpPr>
          <p:spPr bwMode="auto">
            <a:xfrm flipV="1">
              <a:off x="3137" y="2403"/>
              <a:ext cx="1" cy="34"/>
            </a:xfrm>
            <a:prstGeom prst="line">
              <a:avLst/>
            </a:prstGeom>
            <a:noFill/>
            <a:ln w="9525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464" name="Line 86"/>
            <p:cNvSpPr>
              <a:spLocks noChangeShapeType="1"/>
            </p:cNvSpPr>
            <p:nvPr/>
          </p:nvSpPr>
          <p:spPr bwMode="auto">
            <a:xfrm flipV="1">
              <a:off x="3137" y="2334"/>
              <a:ext cx="1" cy="33"/>
            </a:xfrm>
            <a:prstGeom prst="line">
              <a:avLst/>
            </a:prstGeom>
            <a:noFill/>
            <a:ln w="9525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465" name="Line 87"/>
            <p:cNvSpPr>
              <a:spLocks noChangeShapeType="1"/>
            </p:cNvSpPr>
            <p:nvPr/>
          </p:nvSpPr>
          <p:spPr bwMode="auto">
            <a:xfrm flipV="1">
              <a:off x="3137" y="2266"/>
              <a:ext cx="1" cy="33"/>
            </a:xfrm>
            <a:prstGeom prst="line">
              <a:avLst/>
            </a:prstGeom>
            <a:noFill/>
            <a:ln w="9525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466" name="Line 88"/>
            <p:cNvSpPr>
              <a:spLocks noChangeShapeType="1"/>
            </p:cNvSpPr>
            <p:nvPr/>
          </p:nvSpPr>
          <p:spPr bwMode="auto">
            <a:xfrm flipV="1">
              <a:off x="3137" y="2196"/>
              <a:ext cx="1" cy="34"/>
            </a:xfrm>
            <a:prstGeom prst="line">
              <a:avLst/>
            </a:prstGeom>
            <a:noFill/>
            <a:ln w="9525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467" name="Line 89"/>
            <p:cNvSpPr>
              <a:spLocks noChangeShapeType="1"/>
            </p:cNvSpPr>
            <p:nvPr/>
          </p:nvSpPr>
          <p:spPr bwMode="auto">
            <a:xfrm flipV="1">
              <a:off x="3137" y="2128"/>
              <a:ext cx="1" cy="34"/>
            </a:xfrm>
            <a:prstGeom prst="line">
              <a:avLst/>
            </a:prstGeom>
            <a:noFill/>
            <a:ln w="9525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468" name="Line 90"/>
            <p:cNvSpPr>
              <a:spLocks noChangeShapeType="1"/>
            </p:cNvSpPr>
            <p:nvPr/>
          </p:nvSpPr>
          <p:spPr bwMode="auto">
            <a:xfrm flipV="1">
              <a:off x="3137" y="2059"/>
              <a:ext cx="1" cy="33"/>
            </a:xfrm>
            <a:prstGeom prst="line">
              <a:avLst/>
            </a:prstGeom>
            <a:noFill/>
            <a:ln w="9525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469" name="Line 91"/>
            <p:cNvSpPr>
              <a:spLocks noChangeShapeType="1"/>
            </p:cNvSpPr>
            <p:nvPr/>
          </p:nvSpPr>
          <p:spPr bwMode="auto">
            <a:xfrm flipV="1">
              <a:off x="3137" y="1991"/>
              <a:ext cx="1" cy="33"/>
            </a:xfrm>
            <a:prstGeom prst="line">
              <a:avLst/>
            </a:prstGeom>
            <a:noFill/>
            <a:ln w="9525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470" name="Line 92"/>
            <p:cNvSpPr>
              <a:spLocks noChangeShapeType="1"/>
            </p:cNvSpPr>
            <p:nvPr/>
          </p:nvSpPr>
          <p:spPr bwMode="auto">
            <a:xfrm flipV="1">
              <a:off x="3137" y="1922"/>
              <a:ext cx="1" cy="33"/>
            </a:xfrm>
            <a:prstGeom prst="line">
              <a:avLst/>
            </a:prstGeom>
            <a:noFill/>
            <a:ln w="9525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471" name="Line 93"/>
            <p:cNvSpPr>
              <a:spLocks noChangeShapeType="1"/>
            </p:cNvSpPr>
            <p:nvPr/>
          </p:nvSpPr>
          <p:spPr bwMode="auto">
            <a:xfrm flipV="1">
              <a:off x="3137" y="1854"/>
              <a:ext cx="1" cy="33"/>
            </a:xfrm>
            <a:prstGeom prst="line">
              <a:avLst/>
            </a:prstGeom>
            <a:noFill/>
            <a:ln w="9525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472" name="Line 94"/>
            <p:cNvSpPr>
              <a:spLocks noChangeShapeType="1"/>
            </p:cNvSpPr>
            <p:nvPr/>
          </p:nvSpPr>
          <p:spPr bwMode="auto">
            <a:xfrm flipV="1">
              <a:off x="3137" y="1784"/>
              <a:ext cx="1" cy="33"/>
            </a:xfrm>
            <a:prstGeom prst="line">
              <a:avLst/>
            </a:prstGeom>
            <a:noFill/>
            <a:ln w="9525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473" name="Line 95"/>
            <p:cNvSpPr>
              <a:spLocks noChangeShapeType="1"/>
            </p:cNvSpPr>
            <p:nvPr/>
          </p:nvSpPr>
          <p:spPr bwMode="auto">
            <a:xfrm flipV="1">
              <a:off x="3137" y="1715"/>
              <a:ext cx="1" cy="33"/>
            </a:xfrm>
            <a:prstGeom prst="line">
              <a:avLst/>
            </a:prstGeom>
            <a:noFill/>
            <a:ln w="9525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474" name="Line 96"/>
            <p:cNvSpPr>
              <a:spLocks noChangeShapeType="1"/>
            </p:cNvSpPr>
            <p:nvPr/>
          </p:nvSpPr>
          <p:spPr bwMode="auto">
            <a:xfrm flipV="1">
              <a:off x="3137" y="1647"/>
              <a:ext cx="1" cy="33"/>
            </a:xfrm>
            <a:prstGeom prst="line">
              <a:avLst/>
            </a:prstGeom>
            <a:noFill/>
            <a:ln w="9525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475" name="Line 97"/>
            <p:cNvSpPr>
              <a:spLocks noChangeShapeType="1"/>
            </p:cNvSpPr>
            <p:nvPr/>
          </p:nvSpPr>
          <p:spPr bwMode="auto">
            <a:xfrm flipV="1">
              <a:off x="3137" y="1577"/>
              <a:ext cx="1" cy="34"/>
            </a:xfrm>
            <a:prstGeom prst="line">
              <a:avLst/>
            </a:prstGeom>
            <a:noFill/>
            <a:ln w="9525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476" name="Line 98"/>
            <p:cNvSpPr>
              <a:spLocks noChangeShapeType="1"/>
            </p:cNvSpPr>
            <p:nvPr/>
          </p:nvSpPr>
          <p:spPr bwMode="auto">
            <a:xfrm flipV="1">
              <a:off x="3137" y="1509"/>
              <a:ext cx="1" cy="34"/>
            </a:xfrm>
            <a:prstGeom prst="line">
              <a:avLst/>
            </a:prstGeom>
            <a:noFill/>
            <a:ln w="9525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477" name="Line 99"/>
            <p:cNvSpPr>
              <a:spLocks noChangeShapeType="1"/>
            </p:cNvSpPr>
            <p:nvPr/>
          </p:nvSpPr>
          <p:spPr bwMode="auto">
            <a:xfrm flipV="1">
              <a:off x="3887" y="3504"/>
              <a:ext cx="1" cy="34"/>
            </a:xfrm>
            <a:prstGeom prst="line">
              <a:avLst/>
            </a:prstGeom>
            <a:noFill/>
            <a:ln w="9525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478" name="Line 100"/>
            <p:cNvSpPr>
              <a:spLocks noChangeShapeType="1"/>
            </p:cNvSpPr>
            <p:nvPr/>
          </p:nvSpPr>
          <p:spPr bwMode="auto">
            <a:xfrm flipV="1">
              <a:off x="3887" y="3435"/>
              <a:ext cx="1" cy="33"/>
            </a:xfrm>
            <a:prstGeom prst="line">
              <a:avLst/>
            </a:prstGeom>
            <a:noFill/>
            <a:ln w="9525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479" name="Line 101"/>
            <p:cNvSpPr>
              <a:spLocks noChangeShapeType="1"/>
            </p:cNvSpPr>
            <p:nvPr/>
          </p:nvSpPr>
          <p:spPr bwMode="auto">
            <a:xfrm flipV="1">
              <a:off x="3887" y="3367"/>
              <a:ext cx="1" cy="33"/>
            </a:xfrm>
            <a:prstGeom prst="line">
              <a:avLst/>
            </a:prstGeom>
            <a:noFill/>
            <a:ln w="9525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480" name="Line 102"/>
            <p:cNvSpPr>
              <a:spLocks noChangeShapeType="1"/>
            </p:cNvSpPr>
            <p:nvPr/>
          </p:nvSpPr>
          <p:spPr bwMode="auto">
            <a:xfrm flipV="1">
              <a:off x="3887" y="3298"/>
              <a:ext cx="1" cy="33"/>
            </a:xfrm>
            <a:prstGeom prst="line">
              <a:avLst/>
            </a:prstGeom>
            <a:noFill/>
            <a:ln w="9525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481" name="Line 103"/>
            <p:cNvSpPr>
              <a:spLocks noChangeShapeType="1"/>
            </p:cNvSpPr>
            <p:nvPr/>
          </p:nvSpPr>
          <p:spPr bwMode="auto">
            <a:xfrm flipV="1">
              <a:off x="3887" y="3229"/>
              <a:ext cx="1" cy="34"/>
            </a:xfrm>
            <a:prstGeom prst="line">
              <a:avLst/>
            </a:prstGeom>
            <a:noFill/>
            <a:ln w="9525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482" name="Line 104"/>
            <p:cNvSpPr>
              <a:spLocks noChangeShapeType="1"/>
            </p:cNvSpPr>
            <p:nvPr/>
          </p:nvSpPr>
          <p:spPr bwMode="auto">
            <a:xfrm flipV="1">
              <a:off x="3887" y="3160"/>
              <a:ext cx="1" cy="33"/>
            </a:xfrm>
            <a:prstGeom prst="line">
              <a:avLst/>
            </a:prstGeom>
            <a:noFill/>
            <a:ln w="9525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483" name="Line 105"/>
            <p:cNvSpPr>
              <a:spLocks noChangeShapeType="1"/>
            </p:cNvSpPr>
            <p:nvPr/>
          </p:nvSpPr>
          <p:spPr bwMode="auto">
            <a:xfrm flipV="1">
              <a:off x="3887" y="3092"/>
              <a:ext cx="1" cy="33"/>
            </a:xfrm>
            <a:prstGeom prst="line">
              <a:avLst/>
            </a:prstGeom>
            <a:noFill/>
            <a:ln w="9525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484" name="Line 106"/>
            <p:cNvSpPr>
              <a:spLocks noChangeShapeType="1"/>
            </p:cNvSpPr>
            <p:nvPr/>
          </p:nvSpPr>
          <p:spPr bwMode="auto">
            <a:xfrm flipV="1">
              <a:off x="3887" y="3023"/>
              <a:ext cx="1" cy="33"/>
            </a:xfrm>
            <a:prstGeom prst="line">
              <a:avLst/>
            </a:prstGeom>
            <a:noFill/>
            <a:ln w="9525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485" name="Line 107"/>
            <p:cNvSpPr>
              <a:spLocks noChangeShapeType="1"/>
            </p:cNvSpPr>
            <p:nvPr/>
          </p:nvSpPr>
          <p:spPr bwMode="auto">
            <a:xfrm flipV="1">
              <a:off x="3887" y="2953"/>
              <a:ext cx="1" cy="33"/>
            </a:xfrm>
            <a:prstGeom prst="line">
              <a:avLst/>
            </a:prstGeom>
            <a:noFill/>
            <a:ln w="9525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486" name="Line 108"/>
            <p:cNvSpPr>
              <a:spLocks noChangeShapeType="1"/>
            </p:cNvSpPr>
            <p:nvPr/>
          </p:nvSpPr>
          <p:spPr bwMode="auto">
            <a:xfrm flipV="1">
              <a:off x="3887" y="2885"/>
              <a:ext cx="1" cy="33"/>
            </a:xfrm>
            <a:prstGeom prst="line">
              <a:avLst/>
            </a:prstGeom>
            <a:noFill/>
            <a:ln w="9525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487" name="Line 109"/>
            <p:cNvSpPr>
              <a:spLocks noChangeShapeType="1"/>
            </p:cNvSpPr>
            <p:nvPr/>
          </p:nvSpPr>
          <p:spPr bwMode="auto">
            <a:xfrm flipV="1">
              <a:off x="3887" y="2816"/>
              <a:ext cx="1" cy="33"/>
            </a:xfrm>
            <a:prstGeom prst="line">
              <a:avLst/>
            </a:prstGeom>
            <a:noFill/>
            <a:ln w="9525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488" name="Line 110"/>
            <p:cNvSpPr>
              <a:spLocks noChangeShapeType="1"/>
            </p:cNvSpPr>
            <p:nvPr/>
          </p:nvSpPr>
          <p:spPr bwMode="auto">
            <a:xfrm flipV="1">
              <a:off x="3887" y="2748"/>
              <a:ext cx="1" cy="33"/>
            </a:xfrm>
            <a:prstGeom prst="line">
              <a:avLst/>
            </a:prstGeom>
            <a:noFill/>
            <a:ln w="9525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489" name="Line 111"/>
            <p:cNvSpPr>
              <a:spLocks noChangeShapeType="1"/>
            </p:cNvSpPr>
            <p:nvPr/>
          </p:nvSpPr>
          <p:spPr bwMode="auto">
            <a:xfrm flipV="1">
              <a:off x="3887" y="2678"/>
              <a:ext cx="1" cy="34"/>
            </a:xfrm>
            <a:prstGeom prst="line">
              <a:avLst/>
            </a:prstGeom>
            <a:noFill/>
            <a:ln w="9525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490" name="Line 112"/>
            <p:cNvSpPr>
              <a:spLocks noChangeShapeType="1"/>
            </p:cNvSpPr>
            <p:nvPr/>
          </p:nvSpPr>
          <p:spPr bwMode="auto">
            <a:xfrm flipV="1">
              <a:off x="3887" y="2610"/>
              <a:ext cx="1" cy="34"/>
            </a:xfrm>
            <a:prstGeom prst="line">
              <a:avLst/>
            </a:prstGeom>
            <a:noFill/>
            <a:ln w="9525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491" name="Line 113"/>
            <p:cNvSpPr>
              <a:spLocks noChangeShapeType="1"/>
            </p:cNvSpPr>
            <p:nvPr/>
          </p:nvSpPr>
          <p:spPr bwMode="auto">
            <a:xfrm flipV="1">
              <a:off x="3887" y="2541"/>
              <a:ext cx="1" cy="33"/>
            </a:xfrm>
            <a:prstGeom prst="line">
              <a:avLst/>
            </a:prstGeom>
            <a:noFill/>
            <a:ln w="9525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492" name="Line 114"/>
            <p:cNvSpPr>
              <a:spLocks noChangeShapeType="1"/>
            </p:cNvSpPr>
            <p:nvPr/>
          </p:nvSpPr>
          <p:spPr bwMode="auto">
            <a:xfrm flipV="1">
              <a:off x="3887" y="2473"/>
              <a:ext cx="1" cy="33"/>
            </a:xfrm>
            <a:prstGeom prst="line">
              <a:avLst/>
            </a:prstGeom>
            <a:noFill/>
            <a:ln w="9525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493" name="Line 115"/>
            <p:cNvSpPr>
              <a:spLocks noChangeShapeType="1"/>
            </p:cNvSpPr>
            <p:nvPr/>
          </p:nvSpPr>
          <p:spPr bwMode="auto">
            <a:xfrm flipV="1">
              <a:off x="3887" y="2403"/>
              <a:ext cx="1" cy="34"/>
            </a:xfrm>
            <a:prstGeom prst="line">
              <a:avLst/>
            </a:prstGeom>
            <a:noFill/>
            <a:ln w="9525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494" name="Line 116"/>
            <p:cNvSpPr>
              <a:spLocks noChangeShapeType="1"/>
            </p:cNvSpPr>
            <p:nvPr/>
          </p:nvSpPr>
          <p:spPr bwMode="auto">
            <a:xfrm flipV="1">
              <a:off x="3887" y="2334"/>
              <a:ext cx="1" cy="33"/>
            </a:xfrm>
            <a:prstGeom prst="line">
              <a:avLst/>
            </a:prstGeom>
            <a:noFill/>
            <a:ln w="9525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495" name="Line 117"/>
            <p:cNvSpPr>
              <a:spLocks noChangeShapeType="1"/>
            </p:cNvSpPr>
            <p:nvPr/>
          </p:nvSpPr>
          <p:spPr bwMode="auto">
            <a:xfrm flipV="1">
              <a:off x="3887" y="2266"/>
              <a:ext cx="1" cy="33"/>
            </a:xfrm>
            <a:prstGeom prst="line">
              <a:avLst/>
            </a:prstGeom>
            <a:noFill/>
            <a:ln w="9525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496" name="Line 118"/>
            <p:cNvSpPr>
              <a:spLocks noChangeShapeType="1"/>
            </p:cNvSpPr>
            <p:nvPr/>
          </p:nvSpPr>
          <p:spPr bwMode="auto">
            <a:xfrm flipV="1">
              <a:off x="3887" y="2196"/>
              <a:ext cx="1" cy="34"/>
            </a:xfrm>
            <a:prstGeom prst="line">
              <a:avLst/>
            </a:prstGeom>
            <a:noFill/>
            <a:ln w="9525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497" name="Line 119"/>
            <p:cNvSpPr>
              <a:spLocks noChangeShapeType="1"/>
            </p:cNvSpPr>
            <p:nvPr/>
          </p:nvSpPr>
          <p:spPr bwMode="auto">
            <a:xfrm flipV="1">
              <a:off x="3887" y="2128"/>
              <a:ext cx="1" cy="34"/>
            </a:xfrm>
            <a:prstGeom prst="line">
              <a:avLst/>
            </a:prstGeom>
            <a:noFill/>
            <a:ln w="9525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498" name="Line 120"/>
            <p:cNvSpPr>
              <a:spLocks noChangeShapeType="1"/>
            </p:cNvSpPr>
            <p:nvPr/>
          </p:nvSpPr>
          <p:spPr bwMode="auto">
            <a:xfrm flipV="1">
              <a:off x="3887" y="2059"/>
              <a:ext cx="1" cy="33"/>
            </a:xfrm>
            <a:prstGeom prst="line">
              <a:avLst/>
            </a:prstGeom>
            <a:noFill/>
            <a:ln w="9525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499" name="Line 121"/>
            <p:cNvSpPr>
              <a:spLocks noChangeShapeType="1"/>
            </p:cNvSpPr>
            <p:nvPr/>
          </p:nvSpPr>
          <p:spPr bwMode="auto">
            <a:xfrm flipV="1">
              <a:off x="3887" y="1991"/>
              <a:ext cx="1" cy="33"/>
            </a:xfrm>
            <a:prstGeom prst="line">
              <a:avLst/>
            </a:prstGeom>
            <a:noFill/>
            <a:ln w="9525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500" name="Line 122"/>
            <p:cNvSpPr>
              <a:spLocks noChangeShapeType="1"/>
            </p:cNvSpPr>
            <p:nvPr/>
          </p:nvSpPr>
          <p:spPr bwMode="auto">
            <a:xfrm flipV="1">
              <a:off x="3887" y="1922"/>
              <a:ext cx="1" cy="33"/>
            </a:xfrm>
            <a:prstGeom prst="line">
              <a:avLst/>
            </a:prstGeom>
            <a:noFill/>
            <a:ln w="9525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501" name="Line 123"/>
            <p:cNvSpPr>
              <a:spLocks noChangeShapeType="1"/>
            </p:cNvSpPr>
            <p:nvPr/>
          </p:nvSpPr>
          <p:spPr bwMode="auto">
            <a:xfrm flipV="1">
              <a:off x="3887" y="1854"/>
              <a:ext cx="1" cy="33"/>
            </a:xfrm>
            <a:prstGeom prst="line">
              <a:avLst/>
            </a:prstGeom>
            <a:noFill/>
            <a:ln w="9525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502" name="Line 124"/>
            <p:cNvSpPr>
              <a:spLocks noChangeShapeType="1"/>
            </p:cNvSpPr>
            <p:nvPr/>
          </p:nvSpPr>
          <p:spPr bwMode="auto">
            <a:xfrm flipV="1">
              <a:off x="3887" y="1784"/>
              <a:ext cx="1" cy="33"/>
            </a:xfrm>
            <a:prstGeom prst="line">
              <a:avLst/>
            </a:prstGeom>
            <a:noFill/>
            <a:ln w="9525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503" name="Line 125"/>
            <p:cNvSpPr>
              <a:spLocks noChangeShapeType="1"/>
            </p:cNvSpPr>
            <p:nvPr/>
          </p:nvSpPr>
          <p:spPr bwMode="auto">
            <a:xfrm flipV="1">
              <a:off x="3887" y="1715"/>
              <a:ext cx="1" cy="33"/>
            </a:xfrm>
            <a:prstGeom prst="line">
              <a:avLst/>
            </a:prstGeom>
            <a:noFill/>
            <a:ln w="9525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504" name="Line 126"/>
            <p:cNvSpPr>
              <a:spLocks noChangeShapeType="1"/>
            </p:cNvSpPr>
            <p:nvPr/>
          </p:nvSpPr>
          <p:spPr bwMode="auto">
            <a:xfrm flipV="1">
              <a:off x="3887" y="1647"/>
              <a:ext cx="1" cy="33"/>
            </a:xfrm>
            <a:prstGeom prst="line">
              <a:avLst/>
            </a:prstGeom>
            <a:noFill/>
            <a:ln w="9525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505" name="Line 127"/>
            <p:cNvSpPr>
              <a:spLocks noChangeShapeType="1"/>
            </p:cNvSpPr>
            <p:nvPr/>
          </p:nvSpPr>
          <p:spPr bwMode="auto">
            <a:xfrm flipV="1">
              <a:off x="3887" y="1577"/>
              <a:ext cx="1" cy="34"/>
            </a:xfrm>
            <a:prstGeom prst="line">
              <a:avLst/>
            </a:prstGeom>
            <a:noFill/>
            <a:ln w="9525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506" name="Line 128"/>
            <p:cNvSpPr>
              <a:spLocks noChangeShapeType="1"/>
            </p:cNvSpPr>
            <p:nvPr/>
          </p:nvSpPr>
          <p:spPr bwMode="auto">
            <a:xfrm flipV="1">
              <a:off x="3887" y="1509"/>
              <a:ext cx="1" cy="34"/>
            </a:xfrm>
            <a:prstGeom prst="line">
              <a:avLst/>
            </a:prstGeom>
            <a:noFill/>
            <a:ln w="9525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507" name="Line 129"/>
            <p:cNvSpPr>
              <a:spLocks noChangeShapeType="1"/>
            </p:cNvSpPr>
            <p:nvPr/>
          </p:nvSpPr>
          <p:spPr bwMode="auto">
            <a:xfrm flipV="1">
              <a:off x="4625" y="3504"/>
              <a:ext cx="1" cy="34"/>
            </a:xfrm>
            <a:prstGeom prst="line">
              <a:avLst/>
            </a:prstGeom>
            <a:noFill/>
            <a:ln w="9525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508" name="Line 130"/>
            <p:cNvSpPr>
              <a:spLocks noChangeShapeType="1"/>
            </p:cNvSpPr>
            <p:nvPr/>
          </p:nvSpPr>
          <p:spPr bwMode="auto">
            <a:xfrm flipV="1">
              <a:off x="4625" y="3435"/>
              <a:ext cx="1" cy="33"/>
            </a:xfrm>
            <a:prstGeom prst="line">
              <a:avLst/>
            </a:prstGeom>
            <a:noFill/>
            <a:ln w="9525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509" name="Line 131"/>
            <p:cNvSpPr>
              <a:spLocks noChangeShapeType="1"/>
            </p:cNvSpPr>
            <p:nvPr/>
          </p:nvSpPr>
          <p:spPr bwMode="auto">
            <a:xfrm flipV="1">
              <a:off x="4625" y="3367"/>
              <a:ext cx="1" cy="33"/>
            </a:xfrm>
            <a:prstGeom prst="line">
              <a:avLst/>
            </a:prstGeom>
            <a:noFill/>
            <a:ln w="9525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510" name="Line 132"/>
            <p:cNvSpPr>
              <a:spLocks noChangeShapeType="1"/>
            </p:cNvSpPr>
            <p:nvPr/>
          </p:nvSpPr>
          <p:spPr bwMode="auto">
            <a:xfrm flipV="1">
              <a:off x="4625" y="3298"/>
              <a:ext cx="1" cy="33"/>
            </a:xfrm>
            <a:prstGeom prst="line">
              <a:avLst/>
            </a:prstGeom>
            <a:noFill/>
            <a:ln w="9525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511" name="Line 133"/>
            <p:cNvSpPr>
              <a:spLocks noChangeShapeType="1"/>
            </p:cNvSpPr>
            <p:nvPr/>
          </p:nvSpPr>
          <p:spPr bwMode="auto">
            <a:xfrm flipV="1">
              <a:off x="4625" y="3229"/>
              <a:ext cx="1" cy="34"/>
            </a:xfrm>
            <a:prstGeom prst="line">
              <a:avLst/>
            </a:prstGeom>
            <a:noFill/>
            <a:ln w="9525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512" name="Line 134"/>
            <p:cNvSpPr>
              <a:spLocks noChangeShapeType="1"/>
            </p:cNvSpPr>
            <p:nvPr/>
          </p:nvSpPr>
          <p:spPr bwMode="auto">
            <a:xfrm flipV="1">
              <a:off x="4625" y="3160"/>
              <a:ext cx="1" cy="33"/>
            </a:xfrm>
            <a:prstGeom prst="line">
              <a:avLst/>
            </a:prstGeom>
            <a:noFill/>
            <a:ln w="9525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513" name="Line 135"/>
            <p:cNvSpPr>
              <a:spLocks noChangeShapeType="1"/>
            </p:cNvSpPr>
            <p:nvPr/>
          </p:nvSpPr>
          <p:spPr bwMode="auto">
            <a:xfrm flipV="1">
              <a:off x="4625" y="3092"/>
              <a:ext cx="1" cy="33"/>
            </a:xfrm>
            <a:prstGeom prst="line">
              <a:avLst/>
            </a:prstGeom>
            <a:noFill/>
            <a:ln w="9525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514" name="Line 136"/>
            <p:cNvSpPr>
              <a:spLocks noChangeShapeType="1"/>
            </p:cNvSpPr>
            <p:nvPr/>
          </p:nvSpPr>
          <p:spPr bwMode="auto">
            <a:xfrm flipV="1">
              <a:off x="4625" y="3023"/>
              <a:ext cx="1" cy="33"/>
            </a:xfrm>
            <a:prstGeom prst="line">
              <a:avLst/>
            </a:prstGeom>
            <a:noFill/>
            <a:ln w="9525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515" name="Line 137"/>
            <p:cNvSpPr>
              <a:spLocks noChangeShapeType="1"/>
            </p:cNvSpPr>
            <p:nvPr/>
          </p:nvSpPr>
          <p:spPr bwMode="auto">
            <a:xfrm flipV="1">
              <a:off x="4625" y="2953"/>
              <a:ext cx="1" cy="33"/>
            </a:xfrm>
            <a:prstGeom prst="line">
              <a:avLst/>
            </a:prstGeom>
            <a:noFill/>
            <a:ln w="9525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516" name="Line 138"/>
            <p:cNvSpPr>
              <a:spLocks noChangeShapeType="1"/>
            </p:cNvSpPr>
            <p:nvPr/>
          </p:nvSpPr>
          <p:spPr bwMode="auto">
            <a:xfrm flipV="1">
              <a:off x="4625" y="2885"/>
              <a:ext cx="1" cy="33"/>
            </a:xfrm>
            <a:prstGeom prst="line">
              <a:avLst/>
            </a:prstGeom>
            <a:noFill/>
            <a:ln w="9525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517" name="Line 139"/>
            <p:cNvSpPr>
              <a:spLocks noChangeShapeType="1"/>
            </p:cNvSpPr>
            <p:nvPr/>
          </p:nvSpPr>
          <p:spPr bwMode="auto">
            <a:xfrm flipV="1">
              <a:off x="4625" y="2816"/>
              <a:ext cx="1" cy="33"/>
            </a:xfrm>
            <a:prstGeom prst="line">
              <a:avLst/>
            </a:prstGeom>
            <a:noFill/>
            <a:ln w="9525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518" name="Line 140"/>
            <p:cNvSpPr>
              <a:spLocks noChangeShapeType="1"/>
            </p:cNvSpPr>
            <p:nvPr/>
          </p:nvSpPr>
          <p:spPr bwMode="auto">
            <a:xfrm flipV="1">
              <a:off x="4625" y="2748"/>
              <a:ext cx="1" cy="33"/>
            </a:xfrm>
            <a:prstGeom prst="line">
              <a:avLst/>
            </a:prstGeom>
            <a:noFill/>
            <a:ln w="9525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519" name="Line 141"/>
            <p:cNvSpPr>
              <a:spLocks noChangeShapeType="1"/>
            </p:cNvSpPr>
            <p:nvPr/>
          </p:nvSpPr>
          <p:spPr bwMode="auto">
            <a:xfrm flipV="1">
              <a:off x="4625" y="2678"/>
              <a:ext cx="1" cy="34"/>
            </a:xfrm>
            <a:prstGeom prst="line">
              <a:avLst/>
            </a:prstGeom>
            <a:noFill/>
            <a:ln w="9525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520" name="Line 142"/>
            <p:cNvSpPr>
              <a:spLocks noChangeShapeType="1"/>
            </p:cNvSpPr>
            <p:nvPr/>
          </p:nvSpPr>
          <p:spPr bwMode="auto">
            <a:xfrm flipV="1">
              <a:off x="4625" y="2610"/>
              <a:ext cx="1" cy="34"/>
            </a:xfrm>
            <a:prstGeom prst="line">
              <a:avLst/>
            </a:prstGeom>
            <a:noFill/>
            <a:ln w="9525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521" name="Line 143"/>
            <p:cNvSpPr>
              <a:spLocks noChangeShapeType="1"/>
            </p:cNvSpPr>
            <p:nvPr/>
          </p:nvSpPr>
          <p:spPr bwMode="auto">
            <a:xfrm flipV="1">
              <a:off x="4625" y="2541"/>
              <a:ext cx="1" cy="33"/>
            </a:xfrm>
            <a:prstGeom prst="line">
              <a:avLst/>
            </a:prstGeom>
            <a:noFill/>
            <a:ln w="9525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522" name="Line 144"/>
            <p:cNvSpPr>
              <a:spLocks noChangeShapeType="1"/>
            </p:cNvSpPr>
            <p:nvPr/>
          </p:nvSpPr>
          <p:spPr bwMode="auto">
            <a:xfrm flipV="1">
              <a:off x="4625" y="2473"/>
              <a:ext cx="1" cy="33"/>
            </a:xfrm>
            <a:prstGeom prst="line">
              <a:avLst/>
            </a:prstGeom>
            <a:noFill/>
            <a:ln w="9525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523" name="Line 145"/>
            <p:cNvSpPr>
              <a:spLocks noChangeShapeType="1"/>
            </p:cNvSpPr>
            <p:nvPr/>
          </p:nvSpPr>
          <p:spPr bwMode="auto">
            <a:xfrm flipV="1">
              <a:off x="4625" y="2403"/>
              <a:ext cx="1" cy="34"/>
            </a:xfrm>
            <a:prstGeom prst="line">
              <a:avLst/>
            </a:prstGeom>
            <a:noFill/>
            <a:ln w="9525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524" name="Line 146"/>
            <p:cNvSpPr>
              <a:spLocks noChangeShapeType="1"/>
            </p:cNvSpPr>
            <p:nvPr/>
          </p:nvSpPr>
          <p:spPr bwMode="auto">
            <a:xfrm flipV="1">
              <a:off x="4625" y="2334"/>
              <a:ext cx="1" cy="33"/>
            </a:xfrm>
            <a:prstGeom prst="line">
              <a:avLst/>
            </a:prstGeom>
            <a:noFill/>
            <a:ln w="9525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525" name="Line 147"/>
            <p:cNvSpPr>
              <a:spLocks noChangeShapeType="1"/>
            </p:cNvSpPr>
            <p:nvPr/>
          </p:nvSpPr>
          <p:spPr bwMode="auto">
            <a:xfrm flipV="1">
              <a:off x="4625" y="2266"/>
              <a:ext cx="1" cy="33"/>
            </a:xfrm>
            <a:prstGeom prst="line">
              <a:avLst/>
            </a:prstGeom>
            <a:noFill/>
            <a:ln w="9525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526" name="Line 148"/>
            <p:cNvSpPr>
              <a:spLocks noChangeShapeType="1"/>
            </p:cNvSpPr>
            <p:nvPr/>
          </p:nvSpPr>
          <p:spPr bwMode="auto">
            <a:xfrm flipV="1">
              <a:off x="4625" y="2196"/>
              <a:ext cx="1" cy="34"/>
            </a:xfrm>
            <a:prstGeom prst="line">
              <a:avLst/>
            </a:prstGeom>
            <a:noFill/>
            <a:ln w="9525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527" name="Line 149"/>
            <p:cNvSpPr>
              <a:spLocks noChangeShapeType="1"/>
            </p:cNvSpPr>
            <p:nvPr/>
          </p:nvSpPr>
          <p:spPr bwMode="auto">
            <a:xfrm flipV="1">
              <a:off x="4625" y="2128"/>
              <a:ext cx="1" cy="34"/>
            </a:xfrm>
            <a:prstGeom prst="line">
              <a:avLst/>
            </a:prstGeom>
            <a:noFill/>
            <a:ln w="9525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528" name="Line 150"/>
            <p:cNvSpPr>
              <a:spLocks noChangeShapeType="1"/>
            </p:cNvSpPr>
            <p:nvPr/>
          </p:nvSpPr>
          <p:spPr bwMode="auto">
            <a:xfrm flipV="1">
              <a:off x="4625" y="2059"/>
              <a:ext cx="1" cy="33"/>
            </a:xfrm>
            <a:prstGeom prst="line">
              <a:avLst/>
            </a:prstGeom>
            <a:noFill/>
            <a:ln w="9525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529" name="Line 151"/>
            <p:cNvSpPr>
              <a:spLocks noChangeShapeType="1"/>
            </p:cNvSpPr>
            <p:nvPr/>
          </p:nvSpPr>
          <p:spPr bwMode="auto">
            <a:xfrm flipV="1">
              <a:off x="4625" y="1991"/>
              <a:ext cx="1" cy="33"/>
            </a:xfrm>
            <a:prstGeom prst="line">
              <a:avLst/>
            </a:prstGeom>
            <a:noFill/>
            <a:ln w="9525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530" name="Line 152"/>
            <p:cNvSpPr>
              <a:spLocks noChangeShapeType="1"/>
            </p:cNvSpPr>
            <p:nvPr/>
          </p:nvSpPr>
          <p:spPr bwMode="auto">
            <a:xfrm flipV="1">
              <a:off x="4625" y="1922"/>
              <a:ext cx="1" cy="33"/>
            </a:xfrm>
            <a:prstGeom prst="line">
              <a:avLst/>
            </a:prstGeom>
            <a:noFill/>
            <a:ln w="9525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531" name="Line 153"/>
            <p:cNvSpPr>
              <a:spLocks noChangeShapeType="1"/>
            </p:cNvSpPr>
            <p:nvPr/>
          </p:nvSpPr>
          <p:spPr bwMode="auto">
            <a:xfrm flipV="1">
              <a:off x="4625" y="1854"/>
              <a:ext cx="1" cy="33"/>
            </a:xfrm>
            <a:prstGeom prst="line">
              <a:avLst/>
            </a:prstGeom>
            <a:noFill/>
            <a:ln w="9525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532" name="Line 154"/>
            <p:cNvSpPr>
              <a:spLocks noChangeShapeType="1"/>
            </p:cNvSpPr>
            <p:nvPr/>
          </p:nvSpPr>
          <p:spPr bwMode="auto">
            <a:xfrm flipV="1">
              <a:off x="4625" y="1784"/>
              <a:ext cx="1" cy="33"/>
            </a:xfrm>
            <a:prstGeom prst="line">
              <a:avLst/>
            </a:prstGeom>
            <a:noFill/>
            <a:ln w="9525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533" name="Line 155"/>
            <p:cNvSpPr>
              <a:spLocks noChangeShapeType="1"/>
            </p:cNvSpPr>
            <p:nvPr/>
          </p:nvSpPr>
          <p:spPr bwMode="auto">
            <a:xfrm flipV="1">
              <a:off x="4625" y="1715"/>
              <a:ext cx="1" cy="33"/>
            </a:xfrm>
            <a:prstGeom prst="line">
              <a:avLst/>
            </a:prstGeom>
            <a:noFill/>
            <a:ln w="9525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534" name="Line 156"/>
            <p:cNvSpPr>
              <a:spLocks noChangeShapeType="1"/>
            </p:cNvSpPr>
            <p:nvPr/>
          </p:nvSpPr>
          <p:spPr bwMode="auto">
            <a:xfrm flipV="1">
              <a:off x="4625" y="1647"/>
              <a:ext cx="1" cy="33"/>
            </a:xfrm>
            <a:prstGeom prst="line">
              <a:avLst/>
            </a:prstGeom>
            <a:noFill/>
            <a:ln w="9525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535" name="Line 157"/>
            <p:cNvSpPr>
              <a:spLocks noChangeShapeType="1"/>
            </p:cNvSpPr>
            <p:nvPr/>
          </p:nvSpPr>
          <p:spPr bwMode="auto">
            <a:xfrm flipV="1">
              <a:off x="4625" y="1577"/>
              <a:ext cx="1" cy="34"/>
            </a:xfrm>
            <a:prstGeom prst="line">
              <a:avLst/>
            </a:prstGeom>
            <a:noFill/>
            <a:ln w="9525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536" name="Line 158"/>
            <p:cNvSpPr>
              <a:spLocks noChangeShapeType="1"/>
            </p:cNvSpPr>
            <p:nvPr/>
          </p:nvSpPr>
          <p:spPr bwMode="auto">
            <a:xfrm flipV="1">
              <a:off x="4625" y="1509"/>
              <a:ext cx="1" cy="34"/>
            </a:xfrm>
            <a:prstGeom prst="line">
              <a:avLst/>
            </a:prstGeom>
            <a:noFill/>
            <a:ln w="9525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6147" name="Group 159"/>
          <p:cNvGrpSpPr>
            <a:grpSpLocks/>
          </p:cNvGrpSpPr>
          <p:nvPr/>
        </p:nvGrpSpPr>
        <p:grpSpPr bwMode="auto">
          <a:xfrm>
            <a:off x="1525588" y="2373313"/>
            <a:ext cx="5827712" cy="2589212"/>
            <a:chOff x="961" y="1495"/>
            <a:chExt cx="3671" cy="1631"/>
          </a:xfrm>
        </p:grpSpPr>
        <p:sp>
          <p:nvSpPr>
            <p:cNvPr id="6179" name="Line 160"/>
            <p:cNvSpPr>
              <a:spLocks noChangeShapeType="1"/>
            </p:cNvSpPr>
            <p:nvPr/>
          </p:nvSpPr>
          <p:spPr bwMode="auto">
            <a:xfrm>
              <a:off x="961" y="1495"/>
              <a:ext cx="35" cy="1"/>
            </a:xfrm>
            <a:prstGeom prst="line">
              <a:avLst/>
            </a:prstGeom>
            <a:noFill/>
            <a:ln w="12700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180" name="Line 161"/>
            <p:cNvSpPr>
              <a:spLocks noChangeShapeType="1"/>
            </p:cNvSpPr>
            <p:nvPr/>
          </p:nvSpPr>
          <p:spPr bwMode="auto">
            <a:xfrm>
              <a:off x="1033" y="1495"/>
              <a:ext cx="36" cy="1"/>
            </a:xfrm>
            <a:prstGeom prst="line">
              <a:avLst/>
            </a:prstGeom>
            <a:noFill/>
            <a:ln w="12700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181" name="Line 162"/>
            <p:cNvSpPr>
              <a:spLocks noChangeShapeType="1"/>
            </p:cNvSpPr>
            <p:nvPr/>
          </p:nvSpPr>
          <p:spPr bwMode="auto">
            <a:xfrm>
              <a:off x="1104" y="1495"/>
              <a:ext cx="36" cy="1"/>
            </a:xfrm>
            <a:prstGeom prst="line">
              <a:avLst/>
            </a:prstGeom>
            <a:noFill/>
            <a:ln w="12700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182" name="Line 163"/>
            <p:cNvSpPr>
              <a:spLocks noChangeShapeType="1"/>
            </p:cNvSpPr>
            <p:nvPr/>
          </p:nvSpPr>
          <p:spPr bwMode="auto">
            <a:xfrm>
              <a:off x="1175" y="1495"/>
              <a:ext cx="36" cy="1"/>
            </a:xfrm>
            <a:prstGeom prst="line">
              <a:avLst/>
            </a:prstGeom>
            <a:noFill/>
            <a:ln w="12700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183" name="Line 164"/>
            <p:cNvSpPr>
              <a:spLocks noChangeShapeType="1"/>
            </p:cNvSpPr>
            <p:nvPr/>
          </p:nvSpPr>
          <p:spPr bwMode="auto">
            <a:xfrm>
              <a:off x="1246" y="1495"/>
              <a:ext cx="36" cy="1"/>
            </a:xfrm>
            <a:prstGeom prst="line">
              <a:avLst/>
            </a:prstGeom>
            <a:noFill/>
            <a:ln w="12700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184" name="Line 165"/>
            <p:cNvSpPr>
              <a:spLocks noChangeShapeType="1"/>
            </p:cNvSpPr>
            <p:nvPr/>
          </p:nvSpPr>
          <p:spPr bwMode="auto">
            <a:xfrm>
              <a:off x="1319" y="1495"/>
              <a:ext cx="35" cy="1"/>
            </a:xfrm>
            <a:prstGeom prst="line">
              <a:avLst/>
            </a:prstGeom>
            <a:noFill/>
            <a:ln w="12700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185" name="Line 166"/>
            <p:cNvSpPr>
              <a:spLocks noChangeShapeType="1"/>
            </p:cNvSpPr>
            <p:nvPr/>
          </p:nvSpPr>
          <p:spPr bwMode="auto">
            <a:xfrm>
              <a:off x="1390" y="1495"/>
              <a:ext cx="35" cy="1"/>
            </a:xfrm>
            <a:prstGeom prst="line">
              <a:avLst/>
            </a:prstGeom>
            <a:noFill/>
            <a:ln w="12700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186" name="Line 167"/>
            <p:cNvSpPr>
              <a:spLocks noChangeShapeType="1"/>
            </p:cNvSpPr>
            <p:nvPr/>
          </p:nvSpPr>
          <p:spPr bwMode="auto">
            <a:xfrm>
              <a:off x="1461" y="1495"/>
              <a:ext cx="35" cy="1"/>
            </a:xfrm>
            <a:prstGeom prst="line">
              <a:avLst/>
            </a:prstGeom>
            <a:noFill/>
            <a:ln w="12700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187" name="Line 168"/>
            <p:cNvSpPr>
              <a:spLocks noChangeShapeType="1"/>
            </p:cNvSpPr>
            <p:nvPr/>
          </p:nvSpPr>
          <p:spPr bwMode="auto">
            <a:xfrm>
              <a:off x="1532" y="1495"/>
              <a:ext cx="35" cy="1"/>
            </a:xfrm>
            <a:prstGeom prst="line">
              <a:avLst/>
            </a:prstGeom>
            <a:noFill/>
            <a:ln w="12700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188" name="Line 169"/>
            <p:cNvSpPr>
              <a:spLocks noChangeShapeType="1"/>
            </p:cNvSpPr>
            <p:nvPr/>
          </p:nvSpPr>
          <p:spPr bwMode="auto">
            <a:xfrm>
              <a:off x="1602" y="1495"/>
              <a:ext cx="36" cy="1"/>
            </a:xfrm>
            <a:prstGeom prst="line">
              <a:avLst/>
            </a:prstGeom>
            <a:noFill/>
            <a:ln w="12700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189" name="Line 170"/>
            <p:cNvSpPr>
              <a:spLocks noChangeShapeType="1"/>
            </p:cNvSpPr>
            <p:nvPr/>
          </p:nvSpPr>
          <p:spPr bwMode="auto">
            <a:xfrm>
              <a:off x="1675" y="1495"/>
              <a:ext cx="35" cy="1"/>
            </a:xfrm>
            <a:prstGeom prst="line">
              <a:avLst/>
            </a:prstGeom>
            <a:noFill/>
            <a:ln w="12700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190" name="Line 171"/>
            <p:cNvSpPr>
              <a:spLocks noChangeShapeType="1"/>
            </p:cNvSpPr>
            <p:nvPr/>
          </p:nvSpPr>
          <p:spPr bwMode="auto">
            <a:xfrm>
              <a:off x="1746" y="1495"/>
              <a:ext cx="35" cy="1"/>
            </a:xfrm>
            <a:prstGeom prst="line">
              <a:avLst/>
            </a:prstGeom>
            <a:noFill/>
            <a:ln w="12700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191" name="Line 172"/>
            <p:cNvSpPr>
              <a:spLocks noChangeShapeType="1"/>
            </p:cNvSpPr>
            <p:nvPr/>
          </p:nvSpPr>
          <p:spPr bwMode="auto">
            <a:xfrm>
              <a:off x="1817" y="1495"/>
              <a:ext cx="35" cy="1"/>
            </a:xfrm>
            <a:prstGeom prst="line">
              <a:avLst/>
            </a:prstGeom>
            <a:noFill/>
            <a:ln w="12700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192" name="Line 173"/>
            <p:cNvSpPr>
              <a:spLocks noChangeShapeType="1"/>
            </p:cNvSpPr>
            <p:nvPr/>
          </p:nvSpPr>
          <p:spPr bwMode="auto">
            <a:xfrm>
              <a:off x="1888" y="1495"/>
              <a:ext cx="35" cy="1"/>
            </a:xfrm>
            <a:prstGeom prst="line">
              <a:avLst/>
            </a:prstGeom>
            <a:noFill/>
            <a:ln w="12700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193" name="Line 174"/>
            <p:cNvSpPr>
              <a:spLocks noChangeShapeType="1"/>
            </p:cNvSpPr>
            <p:nvPr/>
          </p:nvSpPr>
          <p:spPr bwMode="auto">
            <a:xfrm>
              <a:off x="1960" y="1495"/>
              <a:ext cx="36" cy="1"/>
            </a:xfrm>
            <a:prstGeom prst="line">
              <a:avLst/>
            </a:prstGeom>
            <a:noFill/>
            <a:ln w="12700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194" name="Line 175"/>
            <p:cNvSpPr>
              <a:spLocks noChangeShapeType="1"/>
            </p:cNvSpPr>
            <p:nvPr/>
          </p:nvSpPr>
          <p:spPr bwMode="auto">
            <a:xfrm>
              <a:off x="2031" y="1495"/>
              <a:ext cx="36" cy="1"/>
            </a:xfrm>
            <a:prstGeom prst="line">
              <a:avLst/>
            </a:prstGeom>
            <a:noFill/>
            <a:ln w="12700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195" name="Line 176"/>
            <p:cNvSpPr>
              <a:spLocks noChangeShapeType="1"/>
            </p:cNvSpPr>
            <p:nvPr/>
          </p:nvSpPr>
          <p:spPr bwMode="auto">
            <a:xfrm>
              <a:off x="2102" y="1495"/>
              <a:ext cx="36" cy="1"/>
            </a:xfrm>
            <a:prstGeom prst="line">
              <a:avLst/>
            </a:prstGeom>
            <a:noFill/>
            <a:ln w="12700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196" name="Line 177"/>
            <p:cNvSpPr>
              <a:spLocks noChangeShapeType="1"/>
            </p:cNvSpPr>
            <p:nvPr/>
          </p:nvSpPr>
          <p:spPr bwMode="auto">
            <a:xfrm>
              <a:off x="2173" y="1495"/>
              <a:ext cx="35" cy="1"/>
            </a:xfrm>
            <a:prstGeom prst="line">
              <a:avLst/>
            </a:prstGeom>
            <a:noFill/>
            <a:ln w="12700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197" name="Line 178"/>
            <p:cNvSpPr>
              <a:spLocks noChangeShapeType="1"/>
            </p:cNvSpPr>
            <p:nvPr/>
          </p:nvSpPr>
          <p:spPr bwMode="auto">
            <a:xfrm>
              <a:off x="2244" y="1495"/>
              <a:ext cx="35" cy="1"/>
            </a:xfrm>
            <a:prstGeom prst="line">
              <a:avLst/>
            </a:prstGeom>
            <a:noFill/>
            <a:ln w="12700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198" name="Line 179"/>
            <p:cNvSpPr>
              <a:spLocks noChangeShapeType="1"/>
            </p:cNvSpPr>
            <p:nvPr/>
          </p:nvSpPr>
          <p:spPr bwMode="auto">
            <a:xfrm>
              <a:off x="2316" y="1495"/>
              <a:ext cx="36" cy="1"/>
            </a:xfrm>
            <a:prstGeom prst="line">
              <a:avLst/>
            </a:prstGeom>
            <a:noFill/>
            <a:ln w="12700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199" name="Line 180"/>
            <p:cNvSpPr>
              <a:spLocks noChangeShapeType="1"/>
            </p:cNvSpPr>
            <p:nvPr/>
          </p:nvSpPr>
          <p:spPr bwMode="auto">
            <a:xfrm>
              <a:off x="2387" y="1495"/>
              <a:ext cx="36" cy="1"/>
            </a:xfrm>
            <a:prstGeom prst="line">
              <a:avLst/>
            </a:prstGeom>
            <a:noFill/>
            <a:ln w="12700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200" name="Line 181"/>
            <p:cNvSpPr>
              <a:spLocks noChangeShapeType="1"/>
            </p:cNvSpPr>
            <p:nvPr/>
          </p:nvSpPr>
          <p:spPr bwMode="auto">
            <a:xfrm>
              <a:off x="2458" y="1495"/>
              <a:ext cx="36" cy="1"/>
            </a:xfrm>
            <a:prstGeom prst="line">
              <a:avLst/>
            </a:prstGeom>
            <a:noFill/>
            <a:ln w="12700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201" name="Line 182"/>
            <p:cNvSpPr>
              <a:spLocks noChangeShapeType="1"/>
            </p:cNvSpPr>
            <p:nvPr/>
          </p:nvSpPr>
          <p:spPr bwMode="auto">
            <a:xfrm>
              <a:off x="2529" y="1495"/>
              <a:ext cx="36" cy="1"/>
            </a:xfrm>
            <a:prstGeom prst="line">
              <a:avLst/>
            </a:prstGeom>
            <a:noFill/>
            <a:ln w="12700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202" name="Line 183"/>
            <p:cNvSpPr>
              <a:spLocks noChangeShapeType="1"/>
            </p:cNvSpPr>
            <p:nvPr/>
          </p:nvSpPr>
          <p:spPr bwMode="auto">
            <a:xfrm>
              <a:off x="2602" y="1495"/>
              <a:ext cx="35" cy="1"/>
            </a:xfrm>
            <a:prstGeom prst="line">
              <a:avLst/>
            </a:prstGeom>
            <a:noFill/>
            <a:ln w="12700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203" name="Line 184"/>
            <p:cNvSpPr>
              <a:spLocks noChangeShapeType="1"/>
            </p:cNvSpPr>
            <p:nvPr/>
          </p:nvSpPr>
          <p:spPr bwMode="auto">
            <a:xfrm>
              <a:off x="2673" y="1495"/>
              <a:ext cx="35" cy="1"/>
            </a:xfrm>
            <a:prstGeom prst="line">
              <a:avLst/>
            </a:prstGeom>
            <a:noFill/>
            <a:ln w="12700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204" name="Line 185"/>
            <p:cNvSpPr>
              <a:spLocks noChangeShapeType="1"/>
            </p:cNvSpPr>
            <p:nvPr/>
          </p:nvSpPr>
          <p:spPr bwMode="auto">
            <a:xfrm>
              <a:off x="2744" y="1495"/>
              <a:ext cx="35" cy="1"/>
            </a:xfrm>
            <a:prstGeom prst="line">
              <a:avLst/>
            </a:prstGeom>
            <a:noFill/>
            <a:ln w="12700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205" name="Line 186"/>
            <p:cNvSpPr>
              <a:spLocks noChangeShapeType="1"/>
            </p:cNvSpPr>
            <p:nvPr/>
          </p:nvSpPr>
          <p:spPr bwMode="auto">
            <a:xfrm>
              <a:off x="2814" y="1495"/>
              <a:ext cx="36" cy="1"/>
            </a:xfrm>
            <a:prstGeom prst="line">
              <a:avLst/>
            </a:prstGeom>
            <a:noFill/>
            <a:ln w="12700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206" name="Line 187"/>
            <p:cNvSpPr>
              <a:spLocks noChangeShapeType="1"/>
            </p:cNvSpPr>
            <p:nvPr/>
          </p:nvSpPr>
          <p:spPr bwMode="auto">
            <a:xfrm>
              <a:off x="2887" y="1495"/>
              <a:ext cx="35" cy="1"/>
            </a:xfrm>
            <a:prstGeom prst="line">
              <a:avLst/>
            </a:prstGeom>
            <a:noFill/>
            <a:ln w="12700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207" name="Line 188"/>
            <p:cNvSpPr>
              <a:spLocks noChangeShapeType="1"/>
            </p:cNvSpPr>
            <p:nvPr/>
          </p:nvSpPr>
          <p:spPr bwMode="auto">
            <a:xfrm>
              <a:off x="2958" y="1495"/>
              <a:ext cx="35" cy="1"/>
            </a:xfrm>
            <a:prstGeom prst="line">
              <a:avLst/>
            </a:prstGeom>
            <a:noFill/>
            <a:ln w="12700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208" name="Line 189"/>
            <p:cNvSpPr>
              <a:spLocks noChangeShapeType="1"/>
            </p:cNvSpPr>
            <p:nvPr/>
          </p:nvSpPr>
          <p:spPr bwMode="auto">
            <a:xfrm>
              <a:off x="3029" y="1495"/>
              <a:ext cx="35" cy="1"/>
            </a:xfrm>
            <a:prstGeom prst="line">
              <a:avLst/>
            </a:prstGeom>
            <a:noFill/>
            <a:ln w="12700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209" name="Line 190"/>
            <p:cNvSpPr>
              <a:spLocks noChangeShapeType="1"/>
            </p:cNvSpPr>
            <p:nvPr/>
          </p:nvSpPr>
          <p:spPr bwMode="auto">
            <a:xfrm>
              <a:off x="3100" y="1495"/>
              <a:ext cx="35" cy="1"/>
            </a:xfrm>
            <a:prstGeom prst="line">
              <a:avLst/>
            </a:prstGeom>
            <a:noFill/>
            <a:ln w="12700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210" name="Line 191"/>
            <p:cNvSpPr>
              <a:spLocks noChangeShapeType="1"/>
            </p:cNvSpPr>
            <p:nvPr/>
          </p:nvSpPr>
          <p:spPr bwMode="auto">
            <a:xfrm>
              <a:off x="3171" y="1495"/>
              <a:ext cx="35" cy="1"/>
            </a:xfrm>
            <a:prstGeom prst="line">
              <a:avLst/>
            </a:prstGeom>
            <a:noFill/>
            <a:ln w="12700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211" name="Line 192"/>
            <p:cNvSpPr>
              <a:spLocks noChangeShapeType="1"/>
            </p:cNvSpPr>
            <p:nvPr/>
          </p:nvSpPr>
          <p:spPr bwMode="auto">
            <a:xfrm>
              <a:off x="3243" y="1495"/>
              <a:ext cx="36" cy="1"/>
            </a:xfrm>
            <a:prstGeom prst="line">
              <a:avLst/>
            </a:prstGeom>
            <a:noFill/>
            <a:ln w="12700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212" name="Line 193"/>
            <p:cNvSpPr>
              <a:spLocks noChangeShapeType="1"/>
            </p:cNvSpPr>
            <p:nvPr/>
          </p:nvSpPr>
          <p:spPr bwMode="auto">
            <a:xfrm>
              <a:off x="3314" y="1495"/>
              <a:ext cx="35" cy="1"/>
            </a:xfrm>
            <a:prstGeom prst="line">
              <a:avLst/>
            </a:prstGeom>
            <a:noFill/>
            <a:ln w="12700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213" name="Line 194"/>
            <p:cNvSpPr>
              <a:spLocks noChangeShapeType="1"/>
            </p:cNvSpPr>
            <p:nvPr/>
          </p:nvSpPr>
          <p:spPr bwMode="auto">
            <a:xfrm>
              <a:off x="3385" y="1495"/>
              <a:ext cx="35" cy="1"/>
            </a:xfrm>
            <a:prstGeom prst="line">
              <a:avLst/>
            </a:prstGeom>
            <a:noFill/>
            <a:ln w="12700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214" name="Line 195"/>
            <p:cNvSpPr>
              <a:spLocks noChangeShapeType="1"/>
            </p:cNvSpPr>
            <p:nvPr/>
          </p:nvSpPr>
          <p:spPr bwMode="auto">
            <a:xfrm>
              <a:off x="3456" y="1495"/>
              <a:ext cx="35" cy="1"/>
            </a:xfrm>
            <a:prstGeom prst="line">
              <a:avLst/>
            </a:prstGeom>
            <a:noFill/>
            <a:ln w="12700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215" name="Line 196"/>
            <p:cNvSpPr>
              <a:spLocks noChangeShapeType="1"/>
            </p:cNvSpPr>
            <p:nvPr/>
          </p:nvSpPr>
          <p:spPr bwMode="auto">
            <a:xfrm>
              <a:off x="3528" y="1495"/>
              <a:ext cx="36" cy="1"/>
            </a:xfrm>
            <a:prstGeom prst="line">
              <a:avLst/>
            </a:prstGeom>
            <a:noFill/>
            <a:ln w="12700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216" name="Line 197"/>
            <p:cNvSpPr>
              <a:spLocks noChangeShapeType="1"/>
            </p:cNvSpPr>
            <p:nvPr/>
          </p:nvSpPr>
          <p:spPr bwMode="auto">
            <a:xfrm>
              <a:off x="3599" y="1495"/>
              <a:ext cx="36" cy="1"/>
            </a:xfrm>
            <a:prstGeom prst="line">
              <a:avLst/>
            </a:prstGeom>
            <a:noFill/>
            <a:ln w="12700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217" name="Line 198"/>
            <p:cNvSpPr>
              <a:spLocks noChangeShapeType="1"/>
            </p:cNvSpPr>
            <p:nvPr/>
          </p:nvSpPr>
          <p:spPr bwMode="auto">
            <a:xfrm>
              <a:off x="3670" y="1495"/>
              <a:ext cx="36" cy="1"/>
            </a:xfrm>
            <a:prstGeom prst="line">
              <a:avLst/>
            </a:prstGeom>
            <a:noFill/>
            <a:ln w="12700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218" name="Line 199"/>
            <p:cNvSpPr>
              <a:spLocks noChangeShapeType="1"/>
            </p:cNvSpPr>
            <p:nvPr/>
          </p:nvSpPr>
          <p:spPr bwMode="auto">
            <a:xfrm>
              <a:off x="3741" y="1495"/>
              <a:ext cx="36" cy="1"/>
            </a:xfrm>
            <a:prstGeom prst="line">
              <a:avLst/>
            </a:prstGeom>
            <a:noFill/>
            <a:ln w="12700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219" name="Line 200"/>
            <p:cNvSpPr>
              <a:spLocks noChangeShapeType="1"/>
            </p:cNvSpPr>
            <p:nvPr/>
          </p:nvSpPr>
          <p:spPr bwMode="auto">
            <a:xfrm>
              <a:off x="3812" y="1495"/>
              <a:ext cx="36" cy="1"/>
            </a:xfrm>
            <a:prstGeom prst="line">
              <a:avLst/>
            </a:prstGeom>
            <a:noFill/>
            <a:ln w="12700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220" name="Line 201"/>
            <p:cNvSpPr>
              <a:spLocks noChangeShapeType="1"/>
            </p:cNvSpPr>
            <p:nvPr/>
          </p:nvSpPr>
          <p:spPr bwMode="auto">
            <a:xfrm>
              <a:off x="3885" y="1495"/>
              <a:ext cx="35" cy="1"/>
            </a:xfrm>
            <a:prstGeom prst="line">
              <a:avLst/>
            </a:prstGeom>
            <a:noFill/>
            <a:ln w="12700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221" name="Line 202"/>
            <p:cNvSpPr>
              <a:spLocks noChangeShapeType="1"/>
            </p:cNvSpPr>
            <p:nvPr/>
          </p:nvSpPr>
          <p:spPr bwMode="auto">
            <a:xfrm>
              <a:off x="3955" y="1495"/>
              <a:ext cx="36" cy="1"/>
            </a:xfrm>
            <a:prstGeom prst="line">
              <a:avLst/>
            </a:prstGeom>
            <a:noFill/>
            <a:ln w="12700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222" name="Line 203"/>
            <p:cNvSpPr>
              <a:spLocks noChangeShapeType="1"/>
            </p:cNvSpPr>
            <p:nvPr/>
          </p:nvSpPr>
          <p:spPr bwMode="auto">
            <a:xfrm>
              <a:off x="4026" y="1495"/>
              <a:ext cx="36" cy="1"/>
            </a:xfrm>
            <a:prstGeom prst="line">
              <a:avLst/>
            </a:prstGeom>
            <a:noFill/>
            <a:ln w="12700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223" name="Line 204"/>
            <p:cNvSpPr>
              <a:spLocks noChangeShapeType="1"/>
            </p:cNvSpPr>
            <p:nvPr/>
          </p:nvSpPr>
          <p:spPr bwMode="auto">
            <a:xfrm>
              <a:off x="4097" y="1495"/>
              <a:ext cx="36" cy="1"/>
            </a:xfrm>
            <a:prstGeom prst="line">
              <a:avLst/>
            </a:prstGeom>
            <a:noFill/>
            <a:ln w="12700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224" name="Line 205"/>
            <p:cNvSpPr>
              <a:spLocks noChangeShapeType="1"/>
            </p:cNvSpPr>
            <p:nvPr/>
          </p:nvSpPr>
          <p:spPr bwMode="auto">
            <a:xfrm>
              <a:off x="4170" y="1495"/>
              <a:ext cx="35" cy="1"/>
            </a:xfrm>
            <a:prstGeom prst="line">
              <a:avLst/>
            </a:prstGeom>
            <a:noFill/>
            <a:ln w="12700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225" name="Line 206"/>
            <p:cNvSpPr>
              <a:spLocks noChangeShapeType="1"/>
            </p:cNvSpPr>
            <p:nvPr/>
          </p:nvSpPr>
          <p:spPr bwMode="auto">
            <a:xfrm>
              <a:off x="4241" y="1495"/>
              <a:ext cx="35" cy="1"/>
            </a:xfrm>
            <a:prstGeom prst="line">
              <a:avLst/>
            </a:prstGeom>
            <a:noFill/>
            <a:ln w="12700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226" name="Line 207"/>
            <p:cNvSpPr>
              <a:spLocks noChangeShapeType="1"/>
            </p:cNvSpPr>
            <p:nvPr/>
          </p:nvSpPr>
          <p:spPr bwMode="auto">
            <a:xfrm>
              <a:off x="4312" y="1495"/>
              <a:ext cx="35" cy="1"/>
            </a:xfrm>
            <a:prstGeom prst="line">
              <a:avLst/>
            </a:prstGeom>
            <a:noFill/>
            <a:ln w="12700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227" name="Line 208"/>
            <p:cNvSpPr>
              <a:spLocks noChangeShapeType="1"/>
            </p:cNvSpPr>
            <p:nvPr/>
          </p:nvSpPr>
          <p:spPr bwMode="auto">
            <a:xfrm>
              <a:off x="4383" y="1495"/>
              <a:ext cx="35" cy="1"/>
            </a:xfrm>
            <a:prstGeom prst="line">
              <a:avLst/>
            </a:prstGeom>
            <a:noFill/>
            <a:ln w="12700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228" name="Line 209"/>
            <p:cNvSpPr>
              <a:spLocks noChangeShapeType="1"/>
            </p:cNvSpPr>
            <p:nvPr/>
          </p:nvSpPr>
          <p:spPr bwMode="auto">
            <a:xfrm>
              <a:off x="4455" y="1495"/>
              <a:ext cx="36" cy="1"/>
            </a:xfrm>
            <a:prstGeom prst="line">
              <a:avLst/>
            </a:prstGeom>
            <a:noFill/>
            <a:ln w="12700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229" name="Line 210"/>
            <p:cNvSpPr>
              <a:spLocks noChangeShapeType="1"/>
            </p:cNvSpPr>
            <p:nvPr/>
          </p:nvSpPr>
          <p:spPr bwMode="auto">
            <a:xfrm>
              <a:off x="4526" y="1495"/>
              <a:ext cx="35" cy="1"/>
            </a:xfrm>
            <a:prstGeom prst="line">
              <a:avLst/>
            </a:prstGeom>
            <a:noFill/>
            <a:ln w="12700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230" name="Line 211"/>
            <p:cNvSpPr>
              <a:spLocks noChangeShapeType="1"/>
            </p:cNvSpPr>
            <p:nvPr/>
          </p:nvSpPr>
          <p:spPr bwMode="auto">
            <a:xfrm>
              <a:off x="4597" y="1495"/>
              <a:ext cx="35" cy="1"/>
            </a:xfrm>
            <a:prstGeom prst="line">
              <a:avLst/>
            </a:prstGeom>
            <a:noFill/>
            <a:ln w="12700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231" name="Line 212"/>
            <p:cNvSpPr>
              <a:spLocks noChangeShapeType="1"/>
            </p:cNvSpPr>
            <p:nvPr/>
          </p:nvSpPr>
          <p:spPr bwMode="auto">
            <a:xfrm>
              <a:off x="961" y="2039"/>
              <a:ext cx="35" cy="1"/>
            </a:xfrm>
            <a:prstGeom prst="line">
              <a:avLst/>
            </a:prstGeom>
            <a:noFill/>
            <a:ln w="12700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232" name="Line 213"/>
            <p:cNvSpPr>
              <a:spLocks noChangeShapeType="1"/>
            </p:cNvSpPr>
            <p:nvPr/>
          </p:nvSpPr>
          <p:spPr bwMode="auto">
            <a:xfrm>
              <a:off x="1033" y="2039"/>
              <a:ext cx="36" cy="1"/>
            </a:xfrm>
            <a:prstGeom prst="line">
              <a:avLst/>
            </a:prstGeom>
            <a:noFill/>
            <a:ln w="12700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233" name="Line 214"/>
            <p:cNvSpPr>
              <a:spLocks noChangeShapeType="1"/>
            </p:cNvSpPr>
            <p:nvPr/>
          </p:nvSpPr>
          <p:spPr bwMode="auto">
            <a:xfrm>
              <a:off x="1104" y="2039"/>
              <a:ext cx="36" cy="1"/>
            </a:xfrm>
            <a:prstGeom prst="line">
              <a:avLst/>
            </a:prstGeom>
            <a:noFill/>
            <a:ln w="12700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234" name="Line 215"/>
            <p:cNvSpPr>
              <a:spLocks noChangeShapeType="1"/>
            </p:cNvSpPr>
            <p:nvPr/>
          </p:nvSpPr>
          <p:spPr bwMode="auto">
            <a:xfrm>
              <a:off x="1175" y="2039"/>
              <a:ext cx="36" cy="1"/>
            </a:xfrm>
            <a:prstGeom prst="line">
              <a:avLst/>
            </a:prstGeom>
            <a:noFill/>
            <a:ln w="12700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235" name="Line 216"/>
            <p:cNvSpPr>
              <a:spLocks noChangeShapeType="1"/>
            </p:cNvSpPr>
            <p:nvPr/>
          </p:nvSpPr>
          <p:spPr bwMode="auto">
            <a:xfrm>
              <a:off x="1246" y="2039"/>
              <a:ext cx="36" cy="1"/>
            </a:xfrm>
            <a:prstGeom prst="line">
              <a:avLst/>
            </a:prstGeom>
            <a:noFill/>
            <a:ln w="12700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236" name="Line 217"/>
            <p:cNvSpPr>
              <a:spLocks noChangeShapeType="1"/>
            </p:cNvSpPr>
            <p:nvPr/>
          </p:nvSpPr>
          <p:spPr bwMode="auto">
            <a:xfrm>
              <a:off x="1319" y="2039"/>
              <a:ext cx="35" cy="1"/>
            </a:xfrm>
            <a:prstGeom prst="line">
              <a:avLst/>
            </a:prstGeom>
            <a:noFill/>
            <a:ln w="12700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237" name="Line 218"/>
            <p:cNvSpPr>
              <a:spLocks noChangeShapeType="1"/>
            </p:cNvSpPr>
            <p:nvPr/>
          </p:nvSpPr>
          <p:spPr bwMode="auto">
            <a:xfrm>
              <a:off x="1390" y="2039"/>
              <a:ext cx="35" cy="1"/>
            </a:xfrm>
            <a:prstGeom prst="line">
              <a:avLst/>
            </a:prstGeom>
            <a:noFill/>
            <a:ln w="12700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238" name="Line 219"/>
            <p:cNvSpPr>
              <a:spLocks noChangeShapeType="1"/>
            </p:cNvSpPr>
            <p:nvPr/>
          </p:nvSpPr>
          <p:spPr bwMode="auto">
            <a:xfrm>
              <a:off x="1461" y="2039"/>
              <a:ext cx="35" cy="1"/>
            </a:xfrm>
            <a:prstGeom prst="line">
              <a:avLst/>
            </a:prstGeom>
            <a:noFill/>
            <a:ln w="12700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239" name="Line 220"/>
            <p:cNvSpPr>
              <a:spLocks noChangeShapeType="1"/>
            </p:cNvSpPr>
            <p:nvPr/>
          </p:nvSpPr>
          <p:spPr bwMode="auto">
            <a:xfrm>
              <a:off x="1532" y="2039"/>
              <a:ext cx="35" cy="1"/>
            </a:xfrm>
            <a:prstGeom prst="line">
              <a:avLst/>
            </a:prstGeom>
            <a:noFill/>
            <a:ln w="12700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240" name="Line 221"/>
            <p:cNvSpPr>
              <a:spLocks noChangeShapeType="1"/>
            </p:cNvSpPr>
            <p:nvPr/>
          </p:nvSpPr>
          <p:spPr bwMode="auto">
            <a:xfrm>
              <a:off x="1602" y="2039"/>
              <a:ext cx="36" cy="1"/>
            </a:xfrm>
            <a:prstGeom prst="line">
              <a:avLst/>
            </a:prstGeom>
            <a:noFill/>
            <a:ln w="12700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241" name="Line 222"/>
            <p:cNvSpPr>
              <a:spLocks noChangeShapeType="1"/>
            </p:cNvSpPr>
            <p:nvPr/>
          </p:nvSpPr>
          <p:spPr bwMode="auto">
            <a:xfrm>
              <a:off x="1675" y="2039"/>
              <a:ext cx="35" cy="1"/>
            </a:xfrm>
            <a:prstGeom prst="line">
              <a:avLst/>
            </a:prstGeom>
            <a:noFill/>
            <a:ln w="12700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242" name="Line 223"/>
            <p:cNvSpPr>
              <a:spLocks noChangeShapeType="1"/>
            </p:cNvSpPr>
            <p:nvPr/>
          </p:nvSpPr>
          <p:spPr bwMode="auto">
            <a:xfrm>
              <a:off x="1746" y="2039"/>
              <a:ext cx="35" cy="1"/>
            </a:xfrm>
            <a:prstGeom prst="line">
              <a:avLst/>
            </a:prstGeom>
            <a:noFill/>
            <a:ln w="12700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243" name="Line 224"/>
            <p:cNvSpPr>
              <a:spLocks noChangeShapeType="1"/>
            </p:cNvSpPr>
            <p:nvPr/>
          </p:nvSpPr>
          <p:spPr bwMode="auto">
            <a:xfrm>
              <a:off x="1817" y="2039"/>
              <a:ext cx="35" cy="1"/>
            </a:xfrm>
            <a:prstGeom prst="line">
              <a:avLst/>
            </a:prstGeom>
            <a:noFill/>
            <a:ln w="12700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244" name="Line 225"/>
            <p:cNvSpPr>
              <a:spLocks noChangeShapeType="1"/>
            </p:cNvSpPr>
            <p:nvPr/>
          </p:nvSpPr>
          <p:spPr bwMode="auto">
            <a:xfrm>
              <a:off x="1888" y="2039"/>
              <a:ext cx="35" cy="1"/>
            </a:xfrm>
            <a:prstGeom prst="line">
              <a:avLst/>
            </a:prstGeom>
            <a:noFill/>
            <a:ln w="12700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245" name="Line 226"/>
            <p:cNvSpPr>
              <a:spLocks noChangeShapeType="1"/>
            </p:cNvSpPr>
            <p:nvPr/>
          </p:nvSpPr>
          <p:spPr bwMode="auto">
            <a:xfrm>
              <a:off x="1960" y="2039"/>
              <a:ext cx="36" cy="1"/>
            </a:xfrm>
            <a:prstGeom prst="line">
              <a:avLst/>
            </a:prstGeom>
            <a:noFill/>
            <a:ln w="12700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246" name="Line 227"/>
            <p:cNvSpPr>
              <a:spLocks noChangeShapeType="1"/>
            </p:cNvSpPr>
            <p:nvPr/>
          </p:nvSpPr>
          <p:spPr bwMode="auto">
            <a:xfrm>
              <a:off x="2031" y="2039"/>
              <a:ext cx="36" cy="1"/>
            </a:xfrm>
            <a:prstGeom prst="line">
              <a:avLst/>
            </a:prstGeom>
            <a:noFill/>
            <a:ln w="12700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247" name="Line 228"/>
            <p:cNvSpPr>
              <a:spLocks noChangeShapeType="1"/>
            </p:cNvSpPr>
            <p:nvPr/>
          </p:nvSpPr>
          <p:spPr bwMode="auto">
            <a:xfrm>
              <a:off x="2102" y="2039"/>
              <a:ext cx="36" cy="1"/>
            </a:xfrm>
            <a:prstGeom prst="line">
              <a:avLst/>
            </a:prstGeom>
            <a:noFill/>
            <a:ln w="12700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248" name="Line 229"/>
            <p:cNvSpPr>
              <a:spLocks noChangeShapeType="1"/>
            </p:cNvSpPr>
            <p:nvPr/>
          </p:nvSpPr>
          <p:spPr bwMode="auto">
            <a:xfrm>
              <a:off x="2173" y="2039"/>
              <a:ext cx="35" cy="1"/>
            </a:xfrm>
            <a:prstGeom prst="line">
              <a:avLst/>
            </a:prstGeom>
            <a:noFill/>
            <a:ln w="12700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249" name="Line 230"/>
            <p:cNvSpPr>
              <a:spLocks noChangeShapeType="1"/>
            </p:cNvSpPr>
            <p:nvPr/>
          </p:nvSpPr>
          <p:spPr bwMode="auto">
            <a:xfrm>
              <a:off x="2244" y="2039"/>
              <a:ext cx="35" cy="1"/>
            </a:xfrm>
            <a:prstGeom prst="line">
              <a:avLst/>
            </a:prstGeom>
            <a:noFill/>
            <a:ln w="12700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250" name="Line 231"/>
            <p:cNvSpPr>
              <a:spLocks noChangeShapeType="1"/>
            </p:cNvSpPr>
            <p:nvPr/>
          </p:nvSpPr>
          <p:spPr bwMode="auto">
            <a:xfrm>
              <a:off x="2316" y="2039"/>
              <a:ext cx="36" cy="1"/>
            </a:xfrm>
            <a:prstGeom prst="line">
              <a:avLst/>
            </a:prstGeom>
            <a:noFill/>
            <a:ln w="12700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251" name="Line 232"/>
            <p:cNvSpPr>
              <a:spLocks noChangeShapeType="1"/>
            </p:cNvSpPr>
            <p:nvPr/>
          </p:nvSpPr>
          <p:spPr bwMode="auto">
            <a:xfrm>
              <a:off x="2387" y="2039"/>
              <a:ext cx="36" cy="1"/>
            </a:xfrm>
            <a:prstGeom prst="line">
              <a:avLst/>
            </a:prstGeom>
            <a:noFill/>
            <a:ln w="12700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252" name="Line 233"/>
            <p:cNvSpPr>
              <a:spLocks noChangeShapeType="1"/>
            </p:cNvSpPr>
            <p:nvPr/>
          </p:nvSpPr>
          <p:spPr bwMode="auto">
            <a:xfrm>
              <a:off x="2458" y="2039"/>
              <a:ext cx="36" cy="1"/>
            </a:xfrm>
            <a:prstGeom prst="line">
              <a:avLst/>
            </a:prstGeom>
            <a:noFill/>
            <a:ln w="12700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253" name="Line 234"/>
            <p:cNvSpPr>
              <a:spLocks noChangeShapeType="1"/>
            </p:cNvSpPr>
            <p:nvPr/>
          </p:nvSpPr>
          <p:spPr bwMode="auto">
            <a:xfrm>
              <a:off x="2529" y="2039"/>
              <a:ext cx="36" cy="1"/>
            </a:xfrm>
            <a:prstGeom prst="line">
              <a:avLst/>
            </a:prstGeom>
            <a:noFill/>
            <a:ln w="12700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254" name="Line 235"/>
            <p:cNvSpPr>
              <a:spLocks noChangeShapeType="1"/>
            </p:cNvSpPr>
            <p:nvPr/>
          </p:nvSpPr>
          <p:spPr bwMode="auto">
            <a:xfrm>
              <a:off x="2602" y="2039"/>
              <a:ext cx="35" cy="1"/>
            </a:xfrm>
            <a:prstGeom prst="line">
              <a:avLst/>
            </a:prstGeom>
            <a:noFill/>
            <a:ln w="12700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255" name="Line 236"/>
            <p:cNvSpPr>
              <a:spLocks noChangeShapeType="1"/>
            </p:cNvSpPr>
            <p:nvPr/>
          </p:nvSpPr>
          <p:spPr bwMode="auto">
            <a:xfrm>
              <a:off x="2673" y="2039"/>
              <a:ext cx="35" cy="1"/>
            </a:xfrm>
            <a:prstGeom prst="line">
              <a:avLst/>
            </a:prstGeom>
            <a:noFill/>
            <a:ln w="12700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256" name="Line 237"/>
            <p:cNvSpPr>
              <a:spLocks noChangeShapeType="1"/>
            </p:cNvSpPr>
            <p:nvPr/>
          </p:nvSpPr>
          <p:spPr bwMode="auto">
            <a:xfrm>
              <a:off x="2744" y="2039"/>
              <a:ext cx="35" cy="1"/>
            </a:xfrm>
            <a:prstGeom prst="line">
              <a:avLst/>
            </a:prstGeom>
            <a:noFill/>
            <a:ln w="12700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257" name="Line 238"/>
            <p:cNvSpPr>
              <a:spLocks noChangeShapeType="1"/>
            </p:cNvSpPr>
            <p:nvPr/>
          </p:nvSpPr>
          <p:spPr bwMode="auto">
            <a:xfrm>
              <a:off x="2814" y="2039"/>
              <a:ext cx="36" cy="1"/>
            </a:xfrm>
            <a:prstGeom prst="line">
              <a:avLst/>
            </a:prstGeom>
            <a:noFill/>
            <a:ln w="12700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258" name="Line 239"/>
            <p:cNvSpPr>
              <a:spLocks noChangeShapeType="1"/>
            </p:cNvSpPr>
            <p:nvPr/>
          </p:nvSpPr>
          <p:spPr bwMode="auto">
            <a:xfrm>
              <a:off x="2887" y="2039"/>
              <a:ext cx="35" cy="1"/>
            </a:xfrm>
            <a:prstGeom prst="line">
              <a:avLst/>
            </a:prstGeom>
            <a:noFill/>
            <a:ln w="12700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259" name="Line 240"/>
            <p:cNvSpPr>
              <a:spLocks noChangeShapeType="1"/>
            </p:cNvSpPr>
            <p:nvPr/>
          </p:nvSpPr>
          <p:spPr bwMode="auto">
            <a:xfrm>
              <a:off x="2958" y="2039"/>
              <a:ext cx="35" cy="1"/>
            </a:xfrm>
            <a:prstGeom prst="line">
              <a:avLst/>
            </a:prstGeom>
            <a:noFill/>
            <a:ln w="12700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260" name="Line 241"/>
            <p:cNvSpPr>
              <a:spLocks noChangeShapeType="1"/>
            </p:cNvSpPr>
            <p:nvPr/>
          </p:nvSpPr>
          <p:spPr bwMode="auto">
            <a:xfrm>
              <a:off x="3029" y="2039"/>
              <a:ext cx="35" cy="1"/>
            </a:xfrm>
            <a:prstGeom prst="line">
              <a:avLst/>
            </a:prstGeom>
            <a:noFill/>
            <a:ln w="12700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261" name="Line 242"/>
            <p:cNvSpPr>
              <a:spLocks noChangeShapeType="1"/>
            </p:cNvSpPr>
            <p:nvPr/>
          </p:nvSpPr>
          <p:spPr bwMode="auto">
            <a:xfrm>
              <a:off x="3100" y="2039"/>
              <a:ext cx="35" cy="1"/>
            </a:xfrm>
            <a:prstGeom prst="line">
              <a:avLst/>
            </a:prstGeom>
            <a:noFill/>
            <a:ln w="12700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262" name="Line 243"/>
            <p:cNvSpPr>
              <a:spLocks noChangeShapeType="1"/>
            </p:cNvSpPr>
            <p:nvPr/>
          </p:nvSpPr>
          <p:spPr bwMode="auto">
            <a:xfrm>
              <a:off x="3171" y="2039"/>
              <a:ext cx="35" cy="1"/>
            </a:xfrm>
            <a:prstGeom prst="line">
              <a:avLst/>
            </a:prstGeom>
            <a:noFill/>
            <a:ln w="12700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263" name="Line 244"/>
            <p:cNvSpPr>
              <a:spLocks noChangeShapeType="1"/>
            </p:cNvSpPr>
            <p:nvPr/>
          </p:nvSpPr>
          <p:spPr bwMode="auto">
            <a:xfrm>
              <a:off x="3243" y="2039"/>
              <a:ext cx="36" cy="1"/>
            </a:xfrm>
            <a:prstGeom prst="line">
              <a:avLst/>
            </a:prstGeom>
            <a:noFill/>
            <a:ln w="12700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264" name="Line 245"/>
            <p:cNvSpPr>
              <a:spLocks noChangeShapeType="1"/>
            </p:cNvSpPr>
            <p:nvPr/>
          </p:nvSpPr>
          <p:spPr bwMode="auto">
            <a:xfrm>
              <a:off x="3314" y="2039"/>
              <a:ext cx="35" cy="1"/>
            </a:xfrm>
            <a:prstGeom prst="line">
              <a:avLst/>
            </a:prstGeom>
            <a:noFill/>
            <a:ln w="12700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265" name="Line 246"/>
            <p:cNvSpPr>
              <a:spLocks noChangeShapeType="1"/>
            </p:cNvSpPr>
            <p:nvPr/>
          </p:nvSpPr>
          <p:spPr bwMode="auto">
            <a:xfrm>
              <a:off x="3385" y="2039"/>
              <a:ext cx="35" cy="1"/>
            </a:xfrm>
            <a:prstGeom prst="line">
              <a:avLst/>
            </a:prstGeom>
            <a:noFill/>
            <a:ln w="12700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266" name="Line 247"/>
            <p:cNvSpPr>
              <a:spLocks noChangeShapeType="1"/>
            </p:cNvSpPr>
            <p:nvPr/>
          </p:nvSpPr>
          <p:spPr bwMode="auto">
            <a:xfrm>
              <a:off x="3456" y="2039"/>
              <a:ext cx="35" cy="1"/>
            </a:xfrm>
            <a:prstGeom prst="line">
              <a:avLst/>
            </a:prstGeom>
            <a:noFill/>
            <a:ln w="12700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267" name="Line 248"/>
            <p:cNvSpPr>
              <a:spLocks noChangeShapeType="1"/>
            </p:cNvSpPr>
            <p:nvPr/>
          </p:nvSpPr>
          <p:spPr bwMode="auto">
            <a:xfrm>
              <a:off x="3528" y="2039"/>
              <a:ext cx="36" cy="1"/>
            </a:xfrm>
            <a:prstGeom prst="line">
              <a:avLst/>
            </a:prstGeom>
            <a:noFill/>
            <a:ln w="12700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268" name="Line 249"/>
            <p:cNvSpPr>
              <a:spLocks noChangeShapeType="1"/>
            </p:cNvSpPr>
            <p:nvPr/>
          </p:nvSpPr>
          <p:spPr bwMode="auto">
            <a:xfrm>
              <a:off x="3599" y="2039"/>
              <a:ext cx="36" cy="1"/>
            </a:xfrm>
            <a:prstGeom prst="line">
              <a:avLst/>
            </a:prstGeom>
            <a:noFill/>
            <a:ln w="12700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269" name="Line 250"/>
            <p:cNvSpPr>
              <a:spLocks noChangeShapeType="1"/>
            </p:cNvSpPr>
            <p:nvPr/>
          </p:nvSpPr>
          <p:spPr bwMode="auto">
            <a:xfrm>
              <a:off x="3670" y="2039"/>
              <a:ext cx="36" cy="1"/>
            </a:xfrm>
            <a:prstGeom prst="line">
              <a:avLst/>
            </a:prstGeom>
            <a:noFill/>
            <a:ln w="12700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270" name="Line 251"/>
            <p:cNvSpPr>
              <a:spLocks noChangeShapeType="1"/>
            </p:cNvSpPr>
            <p:nvPr/>
          </p:nvSpPr>
          <p:spPr bwMode="auto">
            <a:xfrm>
              <a:off x="3741" y="2039"/>
              <a:ext cx="36" cy="1"/>
            </a:xfrm>
            <a:prstGeom prst="line">
              <a:avLst/>
            </a:prstGeom>
            <a:noFill/>
            <a:ln w="12700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271" name="Line 252"/>
            <p:cNvSpPr>
              <a:spLocks noChangeShapeType="1"/>
            </p:cNvSpPr>
            <p:nvPr/>
          </p:nvSpPr>
          <p:spPr bwMode="auto">
            <a:xfrm>
              <a:off x="3812" y="2039"/>
              <a:ext cx="36" cy="1"/>
            </a:xfrm>
            <a:prstGeom prst="line">
              <a:avLst/>
            </a:prstGeom>
            <a:noFill/>
            <a:ln w="12700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272" name="Line 253"/>
            <p:cNvSpPr>
              <a:spLocks noChangeShapeType="1"/>
            </p:cNvSpPr>
            <p:nvPr/>
          </p:nvSpPr>
          <p:spPr bwMode="auto">
            <a:xfrm>
              <a:off x="3885" y="2039"/>
              <a:ext cx="35" cy="1"/>
            </a:xfrm>
            <a:prstGeom prst="line">
              <a:avLst/>
            </a:prstGeom>
            <a:noFill/>
            <a:ln w="12700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273" name="Line 254"/>
            <p:cNvSpPr>
              <a:spLocks noChangeShapeType="1"/>
            </p:cNvSpPr>
            <p:nvPr/>
          </p:nvSpPr>
          <p:spPr bwMode="auto">
            <a:xfrm>
              <a:off x="3955" y="2039"/>
              <a:ext cx="36" cy="1"/>
            </a:xfrm>
            <a:prstGeom prst="line">
              <a:avLst/>
            </a:prstGeom>
            <a:noFill/>
            <a:ln w="12700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274" name="Line 255"/>
            <p:cNvSpPr>
              <a:spLocks noChangeShapeType="1"/>
            </p:cNvSpPr>
            <p:nvPr/>
          </p:nvSpPr>
          <p:spPr bwMode="auto">
            <a:xfrm>
              <a:off x="4026" y="2039"/>
              <a:ext cx="36" cy="1"/>
            </a:xfrm>
            <a:prstGeom prst="line">
              <a:avLst/>
            </a:prstGeom>
            <a:noFill/>
            <a:ln w="12700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275" name="Line 256"/>
            <p:cNvSpPr>
              <a:spLocks noChangeShapeType="1"/>
            </p:cNvSpPr>
            <p:nvPr/>
          </p:nvSpPr>
          <p:spPr bwMode="auto">
            <a:xfrm>
              <a:off x="4097" y="2039"/>
              <a:ext cx="36" cy="1"/>
            </a:xfrm>
            <a:prstGeom prst="line">
              <a:avLst/>
            </a:prstGeom>
            <a:noFill/>
            <a:ln w="12700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276" name="Line 257"/>
            <p:cNvSpPr>
              <a:spLocks noChangeShapeType="1"/>
            </p:cNvSpPr>
            <p:nvPr/>
          </p:nvSpPr>
          <p:spPr bwMode="auto">
            <a:xfrm>
              <a:off x="4170" y="2039"/>
              <a:ext cx="35" cy="1"/>
            </a:xfrm>
            <a:prstGeom prst="line">
              <a:avLst/>
            </a:prstGeom>
            <a:noFill/>
            <a:ln w="12700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277" name="Line 258"/>
            <p:cNvSpPr>
              <a:spLocks noChangeShapeType="1"/>
            </p:cNvSpPr>
            <p:nvPr/>
          </p:nvSpPr>
          <p:spPr bwMode="auto">
            <a:xfrm>
              <a:off x="4241" y="2039"/>
              <a:ext cx="35" cy="1"/>
            </a:xfrm>
            <a:prstGeom prst="line">
              <a:avLst/>
            </a:prstGeom>
            <a:noFill/>
            <a:ln w="12700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278" name="Line 259"/>
            <p:cNvSpPr>
              <a:spLocks noChangeShapeType="1"/>
            </p:cNvSpPr>
            <p:nvPr/>
          </p:nvSpPr>
          <p:spPr bwMode="auto">
            <a:xfrm>
              <a:off x="4312" y="2039"/>
              <a:ext cx="35" cy="1"/>
            </a:xfrm>
            <a:prstGeom prst="line">
              <a:avLst/>
            </a:prstGeom>
            <a:noFill/>
            <a:ln w="12700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279" name="Line 260"/>
            <p:cNvSpPr>
              <a:spLocks noChangeShapeType="1"/>
            </p:cNvSpPr>
            <p:nvPr/>
          </p:nvSpPr>
          <p:spPr bwMode="auto">
            <a:xfrm>
              <a:off x="4383" y="2039"/>
              <a:ext cx="35" cy="1"/>
            </a:xfrm>
            <a:prstGeom prst="line">
              <a:avLst/>
            </a:prstGeom>
            <a:noFill/>
            <a:ln w="12700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280" name="Line 261"/>
            <p:cNvSpPr>
              <a:spLocks noChangeShapeType="1"/>
            </p:cNvSpPr>
            <p:nvPr/>
          </p:nvSpPr>
          <p:spPr bwMode="auto">
            <a:xfrm>
              <a:off x="4455" y="2039"/>
              <a:ext cx="36" cy="1"/>
            </a:xfrm>
            <a:prstGeom prst="line">
              <a:avLst/>
            </a:prstGeom>
            <a:noFill/>
            <a:ln w="12700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281" name="Line 262"/>
            <p:cNvSpPr>
              <a:spLocks noChangeShapeType="1"/>
            </p:cNvSpPr>
            <p:nvPr/>
          </p:nvSpPr>
          <p:spPr bwMode="auto">
            <a:xfrm>
              <a:off x="4526" y="2039"/>
              <a:ext cx="35" cy="1"/>
            </a:xfrm>
            <a:prstGeom prst="line">
              <a:avLst/>
            </a:prstGeom>
            <a:noFill/>
            <a:ln w="12700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282" name="Line 263"/>
            <p:cNvSpPr>
              <a:spLocks noChangeShapeType="1"/>
            </p:cNvSpPr>
            <p:nvPr/>
          </p:nvSpPr>
          <p:spPr bwMode="auto">
            <a:xfrm>
              <a:off x="4597" y="2039"/>
              <a:ext cx="35" cy="1"/>
            </a:xfrm>
            <a:prstGeom prst="line">
              <a:avLst/>
            </a:prstGeom>
            <a:noFill/>
            <a:ln w="12700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283" name="Line 264"/>
            <p:cNvSpPr>
              <a:spLocks noChangeShapeType="1"/>
            </p:cNvSpPr>
            <p:nvPr/>
          </p:nvSpPr>
          <p:spPr bwMode="auto">
            <a:xfrm>
              <a:off x="961" y="2578"/>
              <a:ext cx="35" cy="1"/>
            </a:xfrm>
            <a:prstGeom prst="line">
              <a:avLst/>
            </a:prstGeom>
            <a:noFill/>
            <a:ln w="12700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284" name="Line 265"/>
            <p:cNvSpPr>
              <a:spLocks noChangeShapeType="1"/>
            </p:cNvSpPr>
            <p:nvPr/>
          </p:nvSpPr>
          <p:spPr bwMode="auto">
            <a:xfrm>
              <a:off x="1033" y="2578"/>
              <a:ext cx="36" cy="1"/>
            </a:xfrm>
            <a:prstGeom prst="line">
              <a:avLst/>
            </a:prstGeom>
            <a:noFill/>
            <a:ln w="12700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285" name="Line 266"/>
            <p:cNvSpPr>
              <a:spLocks noChangeShapeType="1"/>
            </p:cNvSpPr>
            <p:nvPr/>
          </p:nvSpPr>
          <p:spPr bwMode="auto">
            <a:xfrm>
              <a:off x="1104" y="2578"/>
              <a:ext cx="36" cy="1"/>
            </a:xfrm>
            <a:prstGeom prst="line">
              <a:avLst/>
            </a:prstGeom>
            <a:noFill/>
            <a:ln w="12700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286" name="Line 267"/>
            <p:cNvSpPr>
              <a:spLocks noChangeShapeType="1"/>
            </p:cNvSpPr>
            <p:nvPr/>
          </p:nvSpPr>
          <p:spPr bwMode="auto">
            <a:xfrm>
              <a:off x="1175" y="2578"/>
              <a:ext cx="36" cy="1"/>
            </a:xfrm>
            <a:prstGeom prst="line">
              <a:avLst/>
            </a:prstGeom>
            <a:noFill/>
            <a:ln w="12700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287" name="Line 268"/>
            <p:cNvSpPr>
              <a:spLocks noChangeShapeType="1"/>
            </p:cNvSpPr>
            <p:nvPr/>
          </p:nvSpPr>
          <p:spPr bwMode="auto">
            <a:xfrm>
              <a:off x="1246" y="2578"/>
              <a:ext cx="36" cy="1"/>
            </a:xfrm>
            <a:prstGeom prst="line">
              <a:avLst/>
            </a:prstGeom>
            <a:noFill/>
            <a:ln w="12700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288" name="Line 269"/>
            <p:cNvSpPr>
              <a:spLocks noChangeShapeType="1"/>
            </p:cNvSpPr>
            <p:nvPr/>
          </p:nvSpPr>
          <p:spPr bwMode="auto">
            <a:xfrm>
              <a:off x="1319" y="2578"/>
              <a:ext cx="35" cy="1"/>
            </a:xfrm>
            <a:prstGeom prst="line">
              <a:avLst/>
            </a:prstGeom>
            <a:noFill/>
            <a:ln w="12700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289" name="Line 270"/>
            <p:cNvSpPr>
              <a:spLocks noChangeShapeType="1"/>
            </p:cNvSpPr>
            <p:nvPr/>
          </p:nvSpPr>
          <p:spPr bwMode="auto">
            <a:xfrm>
              <a:off x="1390" y="2578"/>
              <a:ext cx="35" cy="1"/>
            </a:xfrm>
            <a:prstGeom prst="line">
              <a:avLst/>
            </a:prstGeom>
            <a:noFill/>
            <a:ln w="12700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290" name="Line 271"/>
            <p:cNvSpPr>
              <a:spLocks noChangeShapeType="1"/>
            </p:cNvSpPr>
            <p:nvPr/>
          </p:nvSpPr>
          <p:spPr bwMode="auto">
            <a:xfrm>
              <a:off x="1461" y="2578"/>
              <a:ext cx="35" cy="1"/>
            </a:xfrm>
            <a:prstGeom prst="line">
              <a:avLst/>
            </a:prstGeom>
            <a:noFill/>
            <a:ln w="12700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291" name="Line 272"/>
            <p:cNvSpPr>
              <a:spLocks noChangeShapeType="1"/>
            </p:cNvSpPr>
            <p:nvPr/>
          </p:nvSpPr>
          <p:spPr bwMode="auto">
            <a:xfrm>
              <a:off x="1532" y="2578"/>
              <a:ext cx="35" cy="1"/>
            </a:xfrm>
            <a:prstGeom prst="line">
              <a:avLst/>
            </a:prstGeom>
            <a:noFill/>
            <a:ln w="12700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292" name="Line 273"/>
            <p:cNvSpPr>
              <a:spLocks noChangeShapeType="1"/>
            </p:cNvSpPr>
            <p:nvPr/>
          </p:nvSpPr>
          <p:spPr bwMode="auto">
            <a:xfrm>
              <a:off x="1602" y="2578"/>
              <a:ext cx="36" cy="1"/>
            </a:xfrm>
            <a:prstGeom prst="line">
              <a:avLst/>
            </a:prstGeom>
            <a:noFill/>
            <a:ln w="12700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293" name="Line 274"/>
            <p:cNvSpPr>
              <a:spLocks noChangeShapeType="1"/>
            </p:cNvSpPr>
            <p:nvPr/>
          </p:nvSpPr>
          <p:spPr bwMode="auto">
            <a:xfrm>
              <a:off x="1675" y="2578"/>
              <a:ext cx="35" cy="1"/>
            </a:xfrm>
            <a:prstGeom prst="line">
              <a:avLst/>
            </a:prstGeom>
            <a:noFill/>
            <a:ln w="12700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294" name="Line 275"/>
            <p:cNvSpPr>
              <a:spLocks noChangeShapeType="1"/>
            </p:cNvSpPr>
            <p:nvPr/>
          </p:nvSpPr>
          <p:spPr bwMode="auto">
            <a:xfrm>
              <a:off x="1746" y="2578"/>
              <a:ext cx="35" cy="1"/>
            </a:xfrm>
            <a:prstGeom prst="line">
              <a:avLst/>
            </a:prstGeom>
            <a:noFill/>
            <a:ln w="12700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295" name="Line 276"/>
            <p:cNvSpPr>
              <a:spLocks noChangeShapeType="1"/>
            </p:cNvSpPr>
            <p:nvPr/>
          </p:nvSpPr>
          <p:spPr bwMode="auto">
            <a:xfrm>
              <a:off x="1817" y="2578"/>
              <a:ext cx="35" cy="1"/>
            </a:xfrm>
            <a:prstGeom prst="line">
              <a:avLst/>
            </a:prstGeom>
            <a:noFill/>
            <a:ln w="12700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296" name="Line 277"/>
            <p:cNvSpPr>
              <a:spLocks noChangeShapeType="1"/>
            </p:cNvSpPr>
            <p:nvPr/>
          </p:nvSpPr>
          <p:spPr bwMode="auto">
            <a:xfrm>
              <a:off x="1888" y="2578"/>
              <a:ext cx="35" cy="1"/>
            </a:xfrm>
            <a:prstGeom prst="line">
              <a:avLst/>
            </a:prstGeom>
            <a:noFill/>
            <a:ln w="12700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297" name="Line 278"/>
            <p:cNvSpPr>
              <a:spLocks noChangeShapeType="1"/>
            </p:cNvSpPr>
            <p:nvPr/>
          </p:nvSpPr>
          <p:spPr bwMode="auto">
            <a:xfrm>
              <a:off x="1960" y="2578"/>
              <a:ext cx="36" cy="1"/>
            </a:xfrm>
            <a:prstGeom prst="line">
              <a:avLst/>
            </a:prstGeom>
            <a:noFill/>
            <a:ln w="12700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298" name="Line 279"/>
            <p:cNvSpPr>
              <a:spLocks noChangeShapeType="1"/>
            </p:cNvSpPr>
            <p:nvPr/>
          </p:nvSpPr>
          <p:spPr bwMode="auto">
            <a:xfrm>
              <a:off x="2031" y="2578"/>
              <a:ext cx="36" cy="1"/>
            </a:xfrm>
            <a:prstGeom prst="line">
              <a:avLst/>
            </a:prstGeom>
            <a:noFill/>
            <a:ln w="12700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299" name="Line 280"/>
            <p:cNvSpPr>
              <a:spLocks noChangeShapeType="1"/>
            </p:cNvSpPr>
            <p:nvPr/>
          </p:nvSpPr>
          <p:spPr bwMode="auto">
            <a:xfrm>
              <a:off x="2102" y="2578"/>
              <a:ext cx="36" cy="1"/>
            </a:xfrm>
            <a:prstGeom prst="line">
              <a:avLst/>
            </a:prstGeom>
            <a:noFill/>
            <a:ln w="12700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300" name="Line 281"/>
            <p:cNvSpPr>
              <a:spLocks noChangeShapeType="1"/>
            </p:cNvSpPr>
            <p:nvPr/>
          </p:nvSpPr>
          <p:spPr bwMode="auto">
            <a:xfrm>
              <a:off x="2173" y="2578"/>
              <a:ext cx="35" cy="1"/>
            </a:xfrm>
            <a:prstGeom prst="line">
              <a:avLst/>
            </a:prstGeom>
            <a:noFill/>
            <a:ln w="12700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301" name="Line 282"/>
            <p:cNvSpPr>
              <a:spLocks noChangeShapeType="1"/>
            </p:cNvSpPr>
            <p:nvPr/>
          </p:nvSpPr>
          <p:spPr bwMode="auto">
            <a:xfrm>
              <a:off x="2244" y="2578"/>
              <a:ext cx="35" cy="1"/>
            </a:xfrm>
            <a:prstGeom prst="line">
              <a:avLst/>
            </a:prstGeom>
            <a:noFill/>
            <a:ln w="12700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302" name="Line 283"/>
            <p:cNvSpPr>
              <a:spLocks noChangeShapeType="1"/>
            </p:cNvSpPr>
            <p:nvPr/>
          </p:nvSpPr>
          <p:spPr bwMode="auto">
            <a:xfrm>
              <a:off x="2316" y="2578"/>
              <a:ext cx="36" cy="1"/>
            </a:xfrm>
            <a:prstGeom prst="line">
              <a:avLst/>
            </a:prstGeom>
            <a:noFill/>
            <a:ln w="12700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303" name="Line 284"/>
            <p:cNvSpPr>
              <a:spLocks noChangeShapeType="1"/>
            </p:cNvSpPr>
            <p:nvPr/>
          </p:nvSpPr>
          <p:spPr bwMode="auto">
            <a:xfrm>
              <a:off x="2387" y="2578"/>
              <a:ext cx="36" cy="1"/>
            </a:xfrm>
            <a:prstGeom prst="line">
              <a:avLst/>
            </a:prstGeom>
            <a:noFill/>
            <a:ln w="12700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304" name="Line 285"/>
            <p:cNvSpPr>
              <a:spLocks noChangeShapeType="1"/>
            </p:cNvSpPr>
            <p:nvPr/>
          </p:nvSpPr>
          <p:spPr bwMode="auto">
            <a:xfrm>
              <a:off x="2458" y="2578"/>
              <a:ext cx="36" cy="1"/>
            </a:xfrm>
            <a:prstGeom prst="line">
              <a:avLst/>
            </a:prstGeom>
            <a:noFill/>
            <a:ln w="12700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305" name="Line 286"/>
            <p:cNvSpPr>
              <a:spLocks noChangeShapeType="1"/>
            </p:cNvSpPr>
            <p:nvPr/>
          </p:nvSpPr>
          <p:spPr bwMode="auto">
            <a:xfrm>
              <a:off x="2529" y="2578"/>
              <a:ext cx="36" cy="1"/>
            </a:xfrm>
            <a:prstGeom prst="line">
              <a:avLst/>
            </a:prstGeom>
            <a:noFill/>
            <a:ln w="12700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306" name="Line 287"/>
            <p:cNvSpPr>
              <a:spLocks noChangeShapeType="1"/>
            </p:cNvSpPr>
            <p:nvPr/>
          </p:nvSpPr>
          <p:spPr bwMode="auto">
            <a:xfrm>
              <a:off x="2602" y="2578"/>
              <a:ext cx="35" cy="1"/>
            </a:xfrm>
            <a:prstGeom prst="line">
              <a:avLst/>
            </a:prstGeom>
            <a:noFill/>
            <a:ln w="12700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307" name="Line 288"/>
            <p:cNvSpPr>
              <a:spLocks noChangeShapeType="1"/>
            </p:cNvSpPr>
            <p:nvPr/>
          </p:nvSpPr>
          <p:spPr bwMode="auto">
            <a:xfrm>
              <a:off x="2673" y="2578"/>
              <a:ext cx="35" cy="1"/>
            </a:xfrm>
            <a:prstGeom prst="line">
              <a:avLst/>
            </a:prstGeom>
            <a:noFill/>
            <a:ln w="12700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308" name="Line 289"/>
            <p:cNvSpPr>
              <a:spLocks noChangeShapeType="1"/>
            </p:cNvSpPr>
            <p:nvPr/>
          </p:nvSpPr>
          <p:spPr bwMode="auto">
            <a:xfrm>
              <a:off x="2744" y="2578"/>
              <a:ext cx="35" cy="1"/>
            </a:xfrm>
            <a:prstGeom prst="line">
              <a:avLst/>
            </a:prstGeom>
            <a:noFill/>
            <a:ln w="12700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309" name="Line 290"/>
            <p:cNvSpPr>
              <a:spLocks noChangeShapeType="1"/>
            </p:cNvSpPr>
            <p:nvPr/>
          </p:nvSpPr>
          <p:spPr bwMode="auto">
            <a:xfrm>
              <a:off x="2814" y="2578"/>
              <a:ext cx="36" cy="1"/>
            </a:xfrm>
            <a:prstGeom prst="line">
              <a:avLst/>
            </a:prstGeom>
            <a:noFill/>
            <a:ln w="12700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310" name="Line 291"/>
            <p:cNvSpPr>
              <a:spLocks noChangeShapeType="1"/>
            </p:cNvSpPr>
            <p:nvPr/>
          </p:nvSpPr>
          <p:spPr bwMode="auto">
            <a:xfrm>
              <a:off x="2887" y="2578"/>
              <a:ext cx="35" cy="1"/>
            </a:xfrm>
            <a:prstGeom prst="line">
              <a:avLst/>
            </a:prstGeom>
            <a:noFill/>
            <a:ln w="12700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311" name="Line 292"/>
            <p:cNvSpPr>
              <a:spLocks noChangeShapeType="1"/>
            </p:cNvSpPr>
            <p:nvPr/>
          </p:nvSpPr>
          <p:spPr bwMode="auto">
            <a:xfrm>
              <a:off x="2958" y="2578"/>
              <a:ext cx="35" cy="1"/>
            </a:xfrm>
            <a:prstGeom prst="line">
              <a:avLst/>
            </a:prstGeom>
            <a:noFill/>
            <a:ln w="12700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312" name="Line 293"/>
            <p:cNvSpPr>
              <a:spLocks noChangeShapeType="1"/>
            </p:cNvSpPr>
            <p:nvPr/>
          </p:nvSpPr>
          <p:spPr bwMode="auto">
            <a:xfrm>
              <a:off x="3029" y="2578"/>
              <a:ext cx="35" cy="1"/>
            </a:xfrm>
            <a:prstGeom prst="line">
              <a:avLst/>
            </a:prstGeom>
            <a:noFill/>
            <a:ln w="12700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313" name="Line 294"/>
            <p:cNvSpPr>
              <a:spLocks noChangeShapeType="1"/>
            </p:cNvSpPr>
            <p:nvPr/>
          </p:nvSpPr>
          <p:spPr bwMode="auto">
            <a:xfrm>
              <a:off x="3100" y="2578"/>
              <a:ext cx="35" cy="1"/>
            </a:xfrm>
            <a:prstGeom prst="line">
              <a:avLst/>
            </a:prstGeom>
            <a:noFill/>
            <a:ln w="12700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314" name="Line 295"/>
            <p:cNvSpPr>
              <a:spLocks noChangeShapeType="1"/>
            </p:cNvSpPr>
            <p:nvPr/>
          </p:nvSpPr>
          <p:spPr bwMode="auto">
            <a:xfrm>
              <a:off x="3171" y="2578"/>
              <a:ext cx="35" cy="1"/>
            </a:xfrm>
            <a:prstGeom prst="line">
              <a:avLst/>
            </a:prstGeom>
            <a:noFill/>
            <a:ln w="12700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315" name="Line 296"/>
            <p:cNvSpPr>
              <a:spLocks noChangeShapeType="1"/>
            </p:cNvSpPr>
            <p:nvPr/>
          </p:nvSpPr>
          <p:spPr bwMode="auto">
            <a:xfrm>
              <a:off x="3243" y="2578"/>
              <a:ext cx="36" cy="1"/>
            </a:xfrm>
            <a:prstGeom prst="line">
              <a:avLst/>
            </a:prstGeom>
            <a:noFill/>
            <a:ln w="12700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316" name="Line 297"/>
            <p:cNvSpPr>
              <a:spLocks noChangeShapeType="1"/>
            </p:cNvSpPr>
            <p:nvPr/>
          </p:nvSpPr>
          <p:spPr bwMode="auto">
            <a:xfrm>
              <a:off x="3314" y="2578"/>
              <a:ext cx="35" cy="1"/>
            </a:xfrm>
            <a:prstGeom prst="line">
              <a:avLst/>
            </a:prstGeom>
            <a:noFill/>
            <a:ln w="12700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317" name="Line 298"/>
            <p:cNvSpPr>
              <a:spLocks noChangeShapeType="1"/>
            </p:cNvSpPr>
            <p:nvPr/>
          </p:nvSpPr>
          <p:spPr bwMode="auto">
            <a:xfrm>
              <a:off x="3385" y="2578"/>
              <a:ext cx="35" cy="1"/>
            </a:xfrm>
            <a:prstGeom prst="line">
              <a:avLst/>
            </a:prstGeom>
            <a:noFill/>
            <a:ln w="12700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318" name="Line 299"/>
            <p:cNvSpPr>
              <a:spLocks noChangeShapeType="1"/>
            </p:cNvSpPr>
            <p:nvPr/>
          </p:nvSpPr>
          <p:spPr bwMode="auto">
            <a:xfrm>
              <a:off x="3456" y="2578"/>
              <a:ext cx="35" cy="1"/>
            </a:xfrm>
            <a:prstGeom prst="line">
              <a:avLst/>
            </a:prstGeom>
            <a:noFill/>
            <a:ln w="12700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319" name="Line 300"/>
            <p:cNvSpPr>
              <a:spLocks noChangeShapeType="1"/>
            </p:cNvSpPr>
            <p:nvPr/>
          </p:nvSpPr>
          <p:spPr bwMode="auto">
            <a:xfrm>
              <a:off x="3528" y="2578"/>
              <a:ext cx="36" cy="1"/>
            </a:xfrm>
            <a:prstGeom prst="line">
              <a:avLst/>
            </a:prstGeom>
            <a:noFill/>
            <a:ln w="12700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320" name="Line 301"/>
            <p:cNvSpPr>
              <a:spLocks noChangeShapeType="1"/>
            </p:cNvSpPr>
            <p:nvPr/>
          </p:nvSpPr>
          <p:spPr bwMode="auto">
            <a:xfrm>
              <a:off x="3599" y="2578"/>
              <a:ext cx="36" cy="1"/>
            </a:xfrm>
            <a:prstGeom prst="line">
              <a:avLst/>
            </a:prstGeom>
            <a:noFill/>
            <a:ln w="12700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321" name="Line 302"/>
            <p:cNvSpPr>
              <a:spLocks noChangeShapeType="1"/>
            </p:cNvSpPr>
            <p:nvPr/>
          </p:nvSpPr>
          <p:spPr bwMode="auto">
            <a:xfrm>
              <a:off x="3670" y="2578"/>
              <a:ext cx="36" cy="1"/>
            </a:xfrm>
            <a:prstGeom prst="line">
              <a:avLst/>
            </a:prstGeom>
            <a:noFill/>
            <a:ln w="12700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322" name="Line 303"/>
            <p:cNvSpPr>
              <a:spLocks noChangeShapeType="1"/>
            </p:cNvSpPr>
            <p:nvPr/>
          </p:nvSpPr>
          <p:spPr bwMode="auto">
            <a:xfrm>
              <a:off x="3741" y="2578"/>
              <a:ext cx="36" cy="1"/>
            </a:xfrm>
            <a:prstGeom prst="line">
              <a:avLst/>
            </a:prstGeom>
            <a:noFill/>
            <a:ln w="12700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323" name="Line 304"/>
            <p:cNvSpPr>
              <a:spLocks noChangeShapeType="1"/>
            </p:cNvSpPr>
            <p:nvPr/>
          </p:nvSpPr>
          <p:spPr bwMode="auto">
            <a:xfrm>
              <a:off x="3812" y="2578"/>
              <a:ext cx="36" cy="1"/>
            </a:xfrm>
            <a:prstGeom prst="line">
              <a:avLst/>
            </a:prstGeom>
            <a:noFill/>
            <a:ln w="12700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324" name="Line 305"/>
            <p:cNvSpPr>
              <a:spLocks noChangeShapeType="1"/>
            </p:cNvSpPr>
            <p:nvPr/>
          </p:nvSpPr>
          <p:spPr bwMode="auto">
            <a:xfrm>
              <a:off x="3885" y="2578"/>
              <a:ext cx="35" cy="1"/>
            </a:xfrm>
            <a:prstGeom prst="line">
              <a:avLst/>
            </a:prstGeom>
            <a:noFill/>
            <a:ln w="12700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325" name="Line 306"/>
            <p:cNvSpPr>
              <a:spLocks noChangeShapeType="1"/>
            </p:cNvSpPr>
            <p:nvPr/>
          </p:nvSpPr>
          <p:spPr bwMode="auto">
            <a:xfrm>
              <a:off x="3955" y="2578"/>
              <a:ext cx="36" cy="1"/>
            </a:xfrm>
            <a:prstGeom prst="line">
              <a:avLst/>
            </a:prstGeom>
            <a:noFill/>
            <a:ln w="12700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326" name="Line 307"/>
            <p:cNvSpPr>
              <a:spLocks noChangeShapeType="1"/>
            </p:cNvSpPr>
            <p:nvPr/>
          </p:nvSpPr>
          <p:spPr bwMode="auto">
            <a:xfrm>
              <a:off x="4026" y="2578"/>
              <a:ext cx="36" cy="1"/>
            </a:xfrm>
            <a:prstGeom prst="line">
              <a:avLst/>
            </a:prstGeom>
            <a:noFill/>
            <a:ln w="12700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327" name="Line 308"/>
            <p:cNvSpPr>
              <a:spLocks noChangeShapeType="1"/>
            </p:cNvSpPr>
            <p:nvPr/>
          </p:nvSpPr>
          <p:spPr bwMode="auto">
            <a:xfrm>
              <a:off x="4097" y="2578"/>
              <a:ext cx="36" cy="1"/>
            </a:xfrm>
            <a:prstGeom prst="line">
              <a:avLst/>
            </a:prstGeom>
            <a:noFill/>
            <a:ln w="12700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328" name="Line 309"/>
            <p:cNvSpPr>
              <a:spLocks noChangeShapeType="1"/>
            </p:cNvSpPr>
            <p:nvPr/>
          </p:nvSpPr>
          <p:spPr bwMode="auto">
            <a:xfrm>
              <a:off x="4170" y="2578"/>
              <a:ext cx="35" cy="1"/>
            </a:xfrm>
            <a:prstGeom prst="line">
              <a:avLst/>
            </a:prstGeom>
            <a:noFill/>
            <a:ln w="12700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329" name="Line 310"/>
            <p:cNvSpPr>
              <a:spLocks noChangeShapeType="1"/>
            </p:cNvSpPr>
            <p:nvPr/>
          </p:nvSpPr>
          <p:spPr bwMode="auto">
            <a:xfrm>
              <a:off x="4241" y="2578"/>
              <a:ext cx="35" cy="1"/>
            </a:xfrm>
            <a:prstGeom prst="line">
              <a:avLst/>
            </a:prstGeom>
            <a:noFill/>
            <a:ln w="12700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330" name="Line 311"/>
            <p:cNvSpPr>
              <a:spLocks noChangeShapeType="1"/>
            </p:cNvSpPr>
            <p:nvPr/>
          </p:nvSpPr>
          <p:spPr bwMode="auto">
            <a:xfrm>
              <a:off x="4312" y="2578"/>
              <a:ext cx="35" cy="1"/>
            </a:xfrm>
            <a:prstGeom prst="line">
              <a:avLst/>
            </a:prstGeom>
            <a:noFill/>
            <a:ln w="12700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331" name="Line 312"/>
            <p:cNvSpPr>
              <a:spLocks noChangeShapeType="1"/>
            </p:cNvSpPr>
            <p:nvPr/>
          </p:nvSpPr>
          <p:spPr bwMode="auto">
            <a:xfrm>
              <a:off x="4383" y="2578"/>
              <a:ext cx="35" cy="1"/>
            </a:xfrm>
            <a:prstGeom prst="line">
              <a:avLst/>
            </a:prstGeom>
            <a:noFill/>
            <a:ln w="12700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332" name="Line 313"/>
            <p:cNvSpPr>
              <a:spLocks noChangeShapeType="1"/>
            </p:cNvSpPr>
            <p:nvPr/>
          </p:nvSpPr>
          <p:spPr bwMode="auto">
            <a:xfrm>
              <a:off x="4455" y="2578"/>
              <a:ext cx="36" cy="1"/>
            </a:xfrm>
            <a:prstGeom prst="line">
              <a:avLst/>
            </a:prstGeom>
            <a:noFill/>
            <a:ln w="12700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333" name="Line 314"/>
            <p:cNvSpPr>
              <a:spLocks noChangeShapeType="1"/>
            </p:cNvSpPr>
            <p:nvPr/>
          </p:nvSpPr>
          <p:spPr bwMode="auto">
            <a:xfrm>
              <a:off x="4526" y="2578"/>
              <a:ext cx="35" cy="1"/>
            </a:xfrm>
            <a:prstGeom prst="line">
              <a:avLst/>
            </a:prstGeom>
            <a:noFill/>
            <a:ln w="12700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334" name="Line 315"/>
            <p:cNvSpPr>
              <a:spLocks noChangeShapeType="1"/>
            </p:cNvSpPr>
            <p:nvPr/>
          </p:nvSpPr>
          <p:spPr bwMode="auto">
            <a:xfrm>
              <a:off x="4597" y="2578"/>
              <a:ext cx="35" cy="1"/>
            </a:xfrm>
            <a:prstGeom prst="line">
              <a:avLst/>
            </a:prstGeom>
            <a:noFill/>
            <a:ln w="12700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335" name="Line 316"/>
            <p:cNvSpPr>
              <a:spLocks noChangeShapeType="1"/>
            </p:cNvSpPr>
            <p:nvPr/>
          </p:nvSpPr>
          <p:spPr bwMode="auto">
            <a:xfrm>
              <a:off x="961" y="3125"/>
              <a:ext cx="35" cy="1"/>
            </a:xfrm>
            <a:prstGeom prst="line">
              <a:avLst/>
            </a:prstGeom>
            <a:noFill/>
            <a:ln w="12700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336" name="Line 317"/>
            <p:cNvSpPr>
              <a:spLocks noChangeShapeType="1"/>
            </p:cNvSpPr>
            <p:nvPr/>
          </p:nvSpPr>
          <p:spPr bwMode="auto">
            <a:xfrm>
              <a:off x="1033" y="3125"/>
              <a:ext cx="36" cy="1"/>
            </a:xfrm>
            <a:prstGeom prst="line">
              <a:avLst/>
            </a:prstGeom>
            <a:noFill/>
            <a:ln w="12700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337" name="Line 318"/>
            <p:cNvSpPr>
              <a:spLocks noChangeShapeType="1"/>
            </p:cNvSpPr>
            <p:nvPr/>
          </p:nvSpPr>
          <p:spPr bwMode="auto">
            <a:xfrm>
              <a:off x="1104" y="3125"/>
              <a:ext cx="36" cy="1"/>
            </a:xfrm>
            <a:prstGeom prst="line">
              <a:avLst/>
            </a:prstGeom>
            <a:noFill/>
            <a:ln w="12700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338" name="Line 319"/>
            <p:cNvSpPr>
              <a:spLocks noChangeShapeType="1"/>
            </p:cNvSpPr>
            <p:nvPr/>
          </p:nvSpPr>
          <p:spPr bwMode="auto">
            <a:xfrm>
              <a:off x="1175" y="3125"/>
              <a:ext cx="36" cy="1"/>
            </a:xfrm>
            <a:prstGeom prst="line">
              <a:avLst/>
            </a:prstGeom>
            <a:noFill/>
            <a:ln w="12700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339" name="Line 320"/>
            <p:cNvSpPr>
              <a:spLocks noChangeShapeType="1"/>
            </p:cNvSpPr>
            <p:nvPr/>
          </p:nvSpPr>
          <p:spPr bwMode="auto">
            <a:xfrm>
              <a:off x="1246" y="3125"/>
              <a:ext cx="36" cy="1"/>
            </a:xfrm>
            <a:prstGeom prst="line">
              <a:avLst/>
            </a:prstGeom>
            <a:noFill/>
            <a:ln w="12700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340" name="Line 321"/>
            <p:cNvSpPr>
              <a:spLocks noChangeShapeType="1"/>
            </p:cNvSpPr>
            <p:nvPr/>
          </p:nvSpPr>
          <p:spPr bwMode="auto">
            <a:xfrm>
              <a:off x="1319" y="3125"/>
              <a:ext cx="35" cy="1"/>
            </a:xfrm>
            <a:prstGeom prst="line">
              <a:avLst/>
            </a:prstGeom>
            <a:noFill/>
            <a:ln w="12700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341" name="Line 322"/>
            <p:cNvSpPr>
              <a:spLocks noChangeShapeType="1"/>
            </p:cNvSpPr>
            <p:nvPr/>
          </p:nvSpPr>
          <p:spPr bwMode="auto">
            <a:xfrm>
              <a:off x="1390" y="3125"/>
              <a:ext cx="35" cy="1"/>
            </a:xfrm>
            <a:prstGeom prst="line">
              <a:avLst/>
            </a:prstGeom>
            <a:noFill/>
            <a:ln w="12700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342" name="Line 323"/>
            <p:cNvSpPr>
              <a:spLocks noChangeShapeType="1"/>
            </p:cNvSpPr>
            <p:nvPr/>
          </p:nvSpPr>
          <p:spPr bwMode="auto">
            <a:xfrm>
              <a:off x="1461" y="3125"/>
              <a:ext cx="35" cy="1"/>
            </a:xfrm>
            <a:prstGeom prst="line">
              <a:avLst/>
            </a:prstGeom>
            <a:noFill/>
            <a:ln w="12700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343" name="Line 324"/>
            <p:cNvSpPr>
              <a:spLocks noChangeShapeType="1"/>
            </p:cNvSpPr>
            <p:nvPr/>
          </p:nvSpPr>
          <p:spPr bwMode="auto">
            <a:xfrm>
              <a:off x="1532" y="3125"/>
              <a:ext cx="35" cy="1"/>
            </a:xfrm>
            <a:prstGeom prst="line">
              <a:avLst/>
            </a:prstGeom>
            <a:noFill/>
            <a:ln w="12700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344" name="Line 325"/>
            <p:cNvSpPr>
              <a:spLocks noChangeShapeType="1"/>
            </p:cNvSpPr>
            <p:nvPr/>
          </p:nvSpPr>
          <p:spPr bwMode="auto">
            <a:xfrm>
              <a:off x="1602" y="3125"/>
              <a:ext cx="36" cy="1"/>
            </a:xfrm>
            <a:prstGeom prst="line">
              <a:avLst/>
            </a:prstGeom>
            <a:noFill/>
            <a:ln w="12700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345" name="Line 326"/>
            <p:cNvSpPr>
              <a:spLocks noChangeShapeType="1"/>
            </p:cNvSpPr>
            <p:nvPr/>
          </p:nvSpPr>
          <p:spPr bwMode="auto">
            <a:xfrm>
              <a:off x="1675" y="3125"/>
              <a:ext cx="35" cy="1"/>
            </a:xfrm>
            <a:prstGeom prst="line">
              <a:avLst/>
            </a:prstGeom>
            <a:noFill/>
            <a:ln w="12700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346" name="Line 327"/>
            <p:cNvSpPr>
              <a:spLocks noChangeShapeType="1"/>
            </p:cNvSpPr>
            <p:nvPr/>
          </p:nvSpPr>
          <p:spPr bwMode="auto">
            <a:xfrm>
              <a:off x="1746" y="3125"/>
              <a:ext cx="35" cy="1"/>
            </a:xfrm>
            <a:prstGeom prst="line">
              <a:avLst/>
            </a:prstGeom>
            <a:noFill/>
            <a:ln w="12700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347" name="Line 328"/>
            <p:cNvSpPr>
              <a:spLocks noChangeShapeType="1"/>
            </p:cNvSpPr>
            <p:nvPr/>
          </p:nvSpPr>
          <p:spPr bwMode="auto">
            <a:xfrm>
              <a:off x="1817" y="3125"/>
              <a:ext cx="35" cy="1"/>
            </a:xfrm>
            <a:prstGeom prst="line">
              <a:avLst/>
            </a:prstGeom>
            <a:noFill/>
            <a:ln w="12700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348" name="Line 329"/>
            <p:cNvSpPr>
              <a:spLocks noChangeShapeType="1"/>
            </p:cNvSpPr>
            <p:nvPr/>
          </p:nvSpPr>
          <p:spPr bwMode="auto">
            <a:xfrm>
              <a:off x="1888" y="3125"/>
              <a:ext cx="35" cy="1"/>
            </a:xfrm>
            <a:prstGeom prst="line">
              <a:avLst/>
            </a:prstGeom>
            <a:noFill/>
            <a:ln w="12700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349" name="Line 330"/>
            <p:cNvSpPr>
              <a:spLocks noChangeShapeType="1"/>
            </p:cNvSpPr>
            <p:nvPr/>
          </p:nvSpPr>
          <p:spPr bwMode="auto">
            <a:xfrm>
              <a:off x="1960" y="3125"/>
              <a:ext cx="36" cy="1"/>
            </a:xfrm>
            <a:prstGeom prst="line">
              <a:avLst/>
            </a:prstGeom>
            <a:noFill/>
            <a:ln w="12700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350" name="Line 331"/>
            <p:cNvSpPr>
              <a:spLocks noChangeShapeType="1"/>
            </p:cNvSpPr>
            <p:nvPr/>
          </p:nvSpPr>
          <p:spPr bwMode="auto">
            <a:xfrm>
              <a:off x="2031" y="3125"/>
              <a:ext cx="36" cy="1"/>
            </a:xfrm>
            <a:prstGeom prst="line">
              <a:avLst/>
            </a:prstGeom>
            <a:noFill/>
            <a:ln w="12700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351" name="Line 332"/>
            <p:cNvSpPr>
              <a:spLocks noChangeShapeType="1"/>
            </p:cNvSpPr>
            <p:nvPr/>
          </p:nvSpPr>
          <p:spPr bwMode="auto">
            <a:xfrm>
              <a:off x="2102" y="3125"/>
              <a:ext cx="36" cy="1"/>
            </a:xfrm>
            <a:prstGeom prst="line">
              <a:avLst/>
            </a:prstGeom>
            <a:noFill/>
            <a:ln w="12700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352" name="Line 333"/>
            <p:cNvSpPr>
              <a:spLocks noChangeShapeType="1"/>
            </p:cNvSpPr>
            <p:nvPr/>
          </p:nvSpPr>
          <p:spPr bwMode="auto">
            <a:xfrm>
              <a:off x="2173" y="3125"/>
              <a:ext cx="35" cy="1"/>
            </a:xfrm>
            <a:prstGeom prst="line">
              <a:avLst/>
            </a:prstGeom>
            <a:noFill/>
            <a:ln w="12700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353" name="Line 334"/>
            <p:cNvSpPr>
              <a:spLocks noChangeShapeType="1"/>
            </p:cNvSpPr>
            <p:nvPr/>
          </p:nvSpPr>
          <p:spPr bwMode="auto">
            <a:xfrm>
              <a:off x="2244" y="3125"/>
              <a:ext cx="35" cy="1"/>
            </a:xfrm>
            <a:prstGeom prst="line">
              <a:avLst/>
            </a:prstGeom>
            <a:noFill/>
            <a:ln w="12700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354" name="Line 335"/>
            <p:cNvSpPr>
              <a:spLocks noChangeShapeType="1"/>
            </p:cNvSpPr>
            <p:nvPr/>
          </p:nvSpPr>
          <p:spPr bwMode="auto">
            <a:xfrm>
              <a:off x="2316" y="3125"/>
              <a:ext cx="36" cy="1"/>
            </a:xfrm>
            <a:prstGeom prst="line">
              <a:avLst/>
            </a:prstGeom>
            <a:noFill/>
            <a:ln w="12700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355" name="Line 336"/>
            <p:cNvSpPr>
              <a:spLocks noChangeShapeType="1"/>
            </p:cNvSpPr>
            <p:nvPr/>
          </p:nvSpPr>
          <p:spPr bwMode="auto">
            <a:xfrm>
              <a:off x="2387" y="3125"/>
              <a:ext cx="36" cy="1"/>
            </a:xfrm>
            <a:prstGeom prst="line">
              <a:avLst/>
            </a:prstGeom>
            <a:noFill/>
            <a:ln w="12700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356" name="Line 337"/>
            <p:cNvSpPr>
              <a:spLocks noChangeShapeType="1"/>
            </p:cNvSpPr>
            <p:nvPr/>
          </p:nvSpPr>
          <p:spPr bwMode="auto">
            <a:xfrm>
              <a:off x="2458" y="3125"/>
              <a:ext cx="36" cy="1"/>
            </a:xfrm>
            <a:prstGeom prst="line">
              <a:avLst/>
            </a:prstGeom>
            <a:noFill/>
            <a:ln w="12700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357" name="Line 338"/>
            <p:cNvSpPr>
              <a:spLocks noChangeShapeType="1"/>
            </p:cNvSpPr>
            <p:nvPr/>
          </p:nvSpPr>
          <p:spPr bwMode="auto">
            <a:xfrm>
              <a:off x="2529" y="3125"/>
              <a:ext cx="36" cy="1"/>
            </a:xfrm>
            <a:prstGeom prst="line">
              <a:avLst/>
            </a:prstGeom>
            <a:noFill/>
            <a:ln w="12700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358" name="Line 339"/>
            <p:cNvSpPr>
              <a:spLocks noChangeShapeType="1"/>
            </p:cNvSpPr>
            <p:nvPr/>
          </p:nvSpPr>
          <p:spPr bwMode="auto">
            <a:xfrm>
              <a:off x="2602" y="3126"/>
              <a:ext cx="35" cy="0"/>
            </a:xfrm>
            <a:prstGeom prst="line">
              <a:avLst/>
            </a:prstGeom>
            <a:noFill/>
            <a:ln w="12700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359" name="Line 340"/>
            <p:cNvSpPr>
              <a:spLocks noChangeShapeType="1"/>
            </p:cNvSpPr>
            <p:nvPr/>
          </p:nvSpPr>
          <p:spPr bwMode="auto">
            <a:xfrm>
              <a:off x="2673" y="3126"/>
              <a:ext cx="35" cy="0"/>
            </a:xfrm>
            <a:prstGeom prst="line">
              <a:avLst/>
            </a:prstGeom>
            <a:noFill/>
            <a:ln w="12700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360" name="Line 341"/>
            <p:cNvSpPr>
              <a:spLocks noChangeShapeType="1"/>
            </p:cNvSpPr>
            <p:nvPr/>
          </p:nvSpPr>
          <p:spPr bwMode="auto">
            <a:xfrm>
              <a:off x="2744" y="3126"/>
              <a:ext cx="35" cy="0"/>
            </a:xfrm>
            <a:prstGeom prst="line">
              <a:avLst/>
            </a:prstGeom>
            <a:noFill/>
            <a:ln w="12700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361" name="Line 342"/>
            <p:cNvSpPr>
              <a:spLocks noChangeShapeType="1"/>
            </p:cNvSpPr>
            <p:nvPr/>
          </p:nvSpPr>
          <p:spPr bwMode="auto">
            <a:xfrm>
              <a:off x="2815" y="3126"/>
              <a:ext cx="35" cy="0"/>
            </a:xfrm>
            <a:prstGeom prst="line">
              <a:avLst/>
            </a:prstGeom>
            <a:noFill/>
            <a:ln w="12700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362" name="Line 343"/>
            <p:cNvSpPr>
              <a:spLocks noChangeShapeType="1"/>
            </p:cNvSpPr>
            <p:nvPr/>
          </p:nvSpPr>
          <p:spPr bwMode="auto">
            <a:xfrm>
              <a:off x="2887" y="3126"/>
              <a:ext cx="35" cy="0"/>
            </a:xfrm>
            <a:prstGeom prst="line">
              <a:avLst/>
            </a:prstGeom>
            <a:noFill/>
            <a:ln w="12700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363" name="Line 344"/>
            <p:cNvSpPr>
              <a:spLocks noChangeShapeType="1"/>
            </p:cNvSpPr>
            <p:nvPr/>
          </p:nvSpPr>
          <p:spPr bwMode="auto">
            <a:xfrm>
              <a:off x="2958" y="3126"/>
              <a:ext cx="35" cy="0"/>
            </a:xfrm>
            <a:prstGeom prst="line">
              <a:avLst/>
            </a:prstGeom>
            <a:noFill/>
            <a:ln w="12700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364" name="Line 345"/>
            <p:cNvSpPr>
              <a:spLocks noChangeShapeType="1"/>
            </p:cNvSpPr>
            <p:nvPr/>
          </p:nvSpPr>
          <p:spPr bwMode="auto">
            <a:xfrm>
              <a:off x="3029" y="3126"/>
              <a:ext cx="35" cy="0"/>
            </a:xfrm>
            <a:prstGeom prst="line">
              <a:avLst/>
            </a:prstGeom>
            <a:noFill/>
            <a:ln w="12700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365" name="Line 346"/>
            <p:cNvSpPr>
              <a:spLocks noChangeShapeType="1"/>
            </p:cNvSpPr>
            <p:nvPr/>
          </p:nvSpPr>
          <p:spPr bwMode="auto">
            <a:xfrm>
              <a:off x="3100" y="3126"/>
              <a:ext cx="35" cy="0"/>
            </a:xfrm>
            <a:prstGeom prst="line">
              <a:avLst/>
            </a:prstGeom>
            <a:noFill/>
            <a:ln w="12700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366" name="Line 347"/>
            <p:cNvSpPr>
              <a:spLocks noChangeShapeType="1"/>
            </p:cNvSpPr>
            <p:nvPr/>
          </p:nvSpPr>
          <p:spPr bwMode="auto">
            <a:xfrm>
              <a:off x="3171" y="3126"/>
              <a:ext cx="35" cy="0"/>
            </a:xfrm>
            <a:prstGeom prst="line">
              <a:avLst/>
            </a:prstGeom>
            <a:noFill/>
            <a:ln w="12700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367" name="Line 348"/>
            <p:cNvSpPr>
              <a:spLocks noChangeShapeType="1"/>
            </p:cNvSpPr>
            <p:nvPr/>
          </p:nvSpPr>
          <p:spPr bwMode="auto">
            <a:xfrm>
              <a:off x="3243" y="3126"/>
              <a:ext cx="36" cy="0"/>
            </a:xfrm>
            <a:prstGeom prst="line">
              <a:avLst/>
            </a:prstGeom>
            <a:noFill/>
            <a:ln w="12700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368" name="Line 349"/>
            <p:cNvSpPr>
              <a:spLocks noChangeShapeType="1"/>
            </p:cNvSpPr>
            <p:nvPr/>
          </p:nvSpPr>
          <p:spPr bwMode="auto">
            <a:xfrm>
              <a:off x="3314" y="3126"/>
              <a:ext cx="35" cy="0"/>
            </a:xfrm>
            <a:prstGeom prst="line">
              <a:avLst/>
            </a:prstGeom>
            <a:noFill/>
            <a:ln w="12700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369" name="Line 350"/>
            <p:cNvSpPr>
              <a:spLocks noChangeShapeType="1"/>
            </p:cNvSpPr>
            <p:nvPr/>
          </p:nvSpPr>
          <p:spPr bwMode="auto">
            <a:xfrm>
              <a:off x="3385" y="3126"/>
              <a:ext cx="35" cy="0"/>
            </a:xfrm>
            <a:prstGeom prst="line">
              <a:avLst/>
            </a:prstGeom>
            <a:noFill/>
            <a:ln w="12700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370" name="Line 351"/>
            <p:cNvSpPr>
              <a:spLocks noChangeShapeType="1"/>
            </p:cNvSpPr>
            <p:nvPr/>
          </p:nvSpPr>
          <p:spPr bwMode="auto">
            <a:xfrm>
              <a:off x="3456" y="3126"/>
              <a:ext cx="35" cy="0"/>
            </a:xfrm>
            <a:prstGeom prst="line">
              <a:avLst/>
            </a:prstGeom>
            <a:noFill/>
            <a:ln w="12700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371" name="Line 352"/>
            <p:cNvSpPr>
              <a:spLocks noChangeShapeType="1"/>
            </p:cNvSpPr>
            <p:nvPr/>
          </p:nvSpPr>
          <p:spPr bwMode="auto">
            <a:xfrm>
              <a:off x="3528" y="3126"/>
              <a:ext cx="36" cy="0"/>
            </a:xfrm>
            <a:prstGeom prst="line">
              <a:avLst/>
            </a:prstGeom>
            <a:noFill/>
            <a:ln w="12700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372" name="Line 353"/>
            <p:cNvSpPr>
              <a:spLocks noChangeShapeType="1"/>
            </p:cNvSpPr>
            <p:nvPr/>
          </p:nvSpPr>
          <p:spPr bwMode="auto">
            <a:xfrm>
              <a:off x="3599" y="3126"/>
              <a:ext cx="36" cy="0"/>
            </a:xfrm>
            <a:prstGeom prst="line">
              <a:avLst/>
            </a:prstGeom>
            <a:noFill/>
            <a:ln w="12700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373" name="Line 354"/>
            <p:cNvSpPr>
              <a:spLocks noChangeShapeType="1"/>
            </p:cNvSpPr>
            <p:nvPr/>
          </p:nvSpPr>
          <p:spPr bwMode="auto">
            <a:xfrm>
              <a:off x="3670" y="3126"/>
              <a:ext cx="36" cy="0"/>
            </a:xfrm>
            <a:prstGeom prst="line">
              <a:avLst/>
            </a:prstGeom>
            <a:noFill/>
            <a:ln w="12700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374" name="Line 355"/>
            <p:cNvSpPr>
              <a:spLocks noChangeShapeType="1"/>
            </p:cNvSpPr>
            <p:nvPr/>
          </p:nvSpPr>
          <p:spPr bwMode="auto">
            <a:xfrm>
              <a:off x="3741" y="3126"/>
              <a:ext cx="36" cy="0"/>
            </a:xfrm>
            <a:prstGeom prst="line">
              <a:avLst/>
            </a:prstGeom>
            <a:noFill/>
            <a:ln w="12700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375" name="Line 356"/>
            <p:cNvSpPr>
              <a:spLocks noChangeShapeType="1"/>
            </p:cNvSpPr>
            <p:nvPr/>
          </p:nvSpPr>
          <p:spPr bwMode="auto">
            <a:xfrm>
              <a:off x="3812" y="3126"/>
              <a:ext cx="35" cy="0"/>
            </a:xfrm>
            <a:prstGeom prst="line">
              <a:avLst/>
            </a:prstGeom>
            <a:noFill/>
            <a:ln w="12700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376" name="Line 357"/>
            <p:cNvSpPr>
              <a:spLocks noChangeShapeType="1"/>
            </p:cNvSpPr>
            <p:nvPr/>
          </p:nvSpPr>
          <p:spPr bwMode="auto">
            <a:xfrm>
              <a:off x="3884" y="3126"/>
              <a:ext cx="36" cy="0"/>
            </a:xfrm>
            <a:prstGeom prst="line">
              <a:avLst/>
            </a:prstGeom>
            <a:noFill/>
            <a:ln w="12700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377" name="Line 358"/>
            <p:cNvSpPr>
              <a:spLocks noChangeShapeType="1"/>
            </p:cNvSpPr>
            <p:nvPr/>
          </p:nvSpPr>
          <p:spPr bwMode="auto">
            <a:xfrm>
              <a:off x="3955" y="3126"/>
              <a:ext cx="36" cy="0"/>
            </a:xfrm>
            <a:prstGeom prst="line">
              <a:avLst/>
            </a:prstGeom>
            <a:noFill/>
            <a:ln w="12700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378" name="Line 359"/>
            <p:cNvSpPr>
              <a:spLocks noChangeShapeType="1"/>
            </p:cNvSpPr>
            <p:nvPr/>
          </p:nvSpPr>
          <p:spPr bwMode="auto">
            <a:xfrm>
              <a:off x="4026" y="3126"/>
              <a:ext cx="36" cy="0"/>
            </a:xfrm>
            <a:prstGeom prst="line">
              <a:avLst/>
            </a:prstGeom>
            <a:noFill/>
            <a:ln w="12700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379" name="Line 360"/>
            <p:cNvSpPr>
              <a:spLocks noChangeShapeType="1"/>
            </p:cNvSpPr>
            <p:nvPr/>
          </p:nvSpPr>
          <p:spPr bwMode="auto">
            <a:xfrm>
              <a:off x="4097" y="3126"/>
              <a:ext cx="36" cy="0"/>
            </a:xfrm>
            <a:prstGeom prst="line">
              <a:avLst/>
            </a:prstGeom>
            <a:noFill/>
            <a:ln w="12700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380" name="Line 361"/>
            <p:cNvSpPr>
              <a:spLocks noChangeShapeType="1"/>
            </p:cNvSpPr>
            <p:nvPr/>
          </p:nvSpPr>
          <p:spPr bwMode="auto">
            <a:xfrm>
              <a:off x="4170" y="3126"/>
              <a:ext cx="35" cy="0"/>
            </a:xfrm>
            <a:prstGeom prst="line">
              <a:avLst/>
            </a:prstGeom>
            <a:noFill/>
            <a:ln w="12700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381" name="Line 362"/>
            <p:cNvSpPr>
              <a:spLocks noChangeShapeType="1"/>
            </p:cNvSpPr>
            <p:nvPr/>
          </p:nvSpPr>
          <p:spPr bwMode="auto">
            <a:xfrm>
              <a:off x="4241" y="3126"/>
              <a:ext cx="35" cy="0"/>
            </a:xfrm>
            <a:prstGeom prst="line">
              <a:avLst/>
            </a:prstGeom>
            <a:noFill/>
            <a:ln w="12700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382" name="Line 363"/>
            <p:cNvSpPr>
              <a:spLocks noChangeShapeType="1"/>
            </p:cNvSpPr>
            <p:nvPr/>
          </p:nvSpPr>
          <p:spPr bwMode="auto">
            <a:xfrm>
              <a:off x="4311" y="3126"/>
              <a:ext cx="36" cy="0"/>
            </a:xfrm>
            <a:prstGeom prst="line">
              <a:avLst/>
            </a:prstGeom>
            <a:noFill/>
            <a:ln w="12700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383" name="Line 364"/>
            <p:cNvSpPr>
              <a:spLocks noChangeShapeType="1"/>
            </p:cNvSpPr>
            <p:nvPr/>
          </p:nvSpPr>
          <p:spPr bwMode="auto">
            <a:xfrm>
              <a:off x="4382" y="3126"/>
              <a:ext cx="36" cy="0"/>
            </a:xfrm>
            <a:prstGeom prst="line">
              <a:avLst/>
            </a:prstGeom>
            <a:noFill/>
            <a:ln w="12700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384" name="Line 365"/>
            <p:cNvSpPr>
              <a:spLocks noChangeShapeType="1"/>
            </p:cNvSpPr>
            <p:nvPr/>
          </p:nvSpPr>
          <p:spPr bwMode="auto">
            <a:xfrm>
              <a:off x="4455" y="3126"/>
              <a:ext cx="35" cy="0"/>
            </a:xfrm>
            <a:prstGeom prst="line">
              <a:avLst/>
            </a:prstGeom>
            <a:noFill/>
            <a:ln w="12700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385" name="Line 366"/>
            <p:cNvSpPr>
              <a:spLocks noChangeShapeType="1"/>
            </p:cNvSpPr>
            <p:nvPr/>
          </p:nvSpPr>
          <p:spPr bwMode="auto">
            <a:xfrm>
              <a:off x="4526" y="3126"/>
              <a:ext cx="35" cy="0"/>
            </a:xfrm>
            <a:prstGeom prst="line">
              <a:avLst/>
            </a:prstGeom>
            <a:noFill/>
            <a:ln w="12700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386" name="Line 367"/>
            <p:cNvSpPr>
              <a:spLocks noChangeShapeType="1"/>
            </p:cNvSpPr>
            <p:nvPr/>
          </p:nvSpPr>
          <p:spPr bwMode="auto">
            <a:xfrm>
              <a:off x="4597" y="3126"/>
              <a:ext cx="35" cy="0"/>
            </a:xfrm>
            <a:prstGeom prst="line">
              <a:avLst/>
            </a:prstGeom>
            <a:noFill/>
            <a:ln w="12700" cap="rnd">
              <a:solidFill>
                <a:srgbClr val="8A8C8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6148" name="Text Box 368"/>
          <p:cNvSpPr txBox="1">
            <a:spLocks noChangeArrowheads="1"/>
          </p:cNvSpPr>
          <p:nvPr/>
        </p:nvSpPr>
        <p:spPr bwMode="auto">
          <a:xfrm rot="-5400000">
            <a:off x="-361950" y="3935413"/>
            <a:ext cx="3055937" cy="503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b="1" baseline="-25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 baseline="-25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 baseline="-25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 baseline="-25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 baseline="-250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 baseline="-250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 baseline="-250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 baseline="-250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 baseline="-25000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altLang="ko-KR" baseline="0">
                <a:solidFill>
                  <a:schemeClr val="accent2"/>
                </a:solidFill>
                <a:latin typeface="Verdana" pitchFamily="34" charset="0"/>
                <a:ea typeface="굴림" charset="-127"/>
              </a:rPr>
              <a:t>Click to add text</a:t>
            </a:r>
          </a:p>
          <a:p>
            <a:endParaRPr lang="en-US" altLang="ko-KR" sz="1400" b="0">
              <a:solidFill>
                <a:schemeClr val="accent2"/>
              </a:solidFill>
              <a:ea typeface="굴림" charset="-127"/>
            </a:endParaRPr>
          </a:p>
        </p:txBody>
      </p:sp>
      <p:sp>
        <p:nvSpPr>
          <p:cNvPr id="6149" name="Text Box 369"/>
          <p:cNvSpPr txBox="1">
            <a:spLocks noChangeArrowheads="1"/>
          </p:cNvSpPr>
          <p:nvPr/>
        </p:nvSpPr>
        <p:spPr bwMode="auto">
          <a:xfrm>
            <a:off x="1762125" y="5746750"/>
            <a:ext cx="7620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b="1" baseline="-25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 baseline="-25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 baseline="-25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 baseline="-25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 baseline="-250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 baseline="-250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 baseline="-250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 baseline="-250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 baseline="-25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/>
            <a:r>
              <a:rPr lang="uk-UA" altLang="ko-KR" baseline="0">
                <a:solidFill>
                  <a:schemeClr val="accent2"/>
                </a:solidFill>
              </a:rPr>
              <a:t>2006</a:t>
            </a:r>
            <a:endParaRPr lang="en-US" altLang="ko-KR" sz="1400" b="0">
              <a:solidFill>
                <a:schemeClr val="accent2"/>
              </a:solidFill>
              <a:ea typeface="굴림" charset="-127"/>
            </a:endParaRPr>
          </a:p>
        </p:txBody>
      </p:sp>
      <p:sp>
        <p:nvSpPr>
          <p:cNvPr id="6150" name="Text Box 370"/>
          <p:cNvSpPr txBox="1">
            <a:spLocks noChangeArrowheads="1"/>
          </p:cNvSpPr>
          <p:nvPr/>
        </p:nvSpPr>
        <p:spPr bwMode="auto">
          <a:xfrm>
            <a:off x="2886075" y="5746750"/>
            <a:ext cx="7620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b="1" baseline="-25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 baseline="-25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 baseline="-25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 baseline="-25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 baseline="-250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 baseline="-250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 baseline="-250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 baseline="-250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 baseline="-25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/>
            <a:r>
              <a:rPr lang="uk-UA" altLang="ko-KR" baseline="0">
                <a:solidFill>
                  <a:schemeClr val="accent2"/>
                </a:solidFill>
              </a:rPr>
              <a:t>2007</a:t>
            </a:r>
            <a:endParaRPr lang="en-US" altLang="ko-KR" sz="1400" b="0">
              <a:solidFill>
                <a:schemeClr val="accent2"/>
              </a:solidFill>
              <a:ea typeface="굴림" charset="-127"/>
            </a:endParaRPr>
          </a:p>
        </p:txBody>
      </p:sp>
      <p:sp>
        <p:nvSpPr>
          <p:cNvPr id="6151" name="Text Box 371"/>
          <p:cNvSpPr txBox="1">
            <a:spLocks noChangeArrowheads="1"/>
          </p:cNvSpPr>
          <p:nvPr/>
        </p:nvSpPr>
        <p:spPr bwMode="auto">
          <a:xfrm>
            <a:off x="4067175" y="5746750"/>
            <a:ext cx="7620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b="1" baseline="-25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 baseline="-25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 baseline="-25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 baseline="-25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 baseline="-250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 baseline="-250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 baseline="-250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 baseline="-250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 baseline="-25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/>
            <a:r>
              <a:rPr lang="uk-UA" altLang="ko-KR" baseline="0">
                <a:solidFill>
                  <a:schemeClr val="accent2"/>
                </a:solidFill>
              </a:rPr>
              <a:t>2008</a:t>
            </a:r>
            <a:endParaRPr lang="en-US" altLang="ko-KR" sz="1400" b="0">
              <a:solidFill>
                <a:schemeClr val="accent2"/>
              </a:solidFill>
              <a:ea typeface="굴림" charset="-127"/>
            </a:endParaRPr>
          </a:p>
        </p:txBody>
      </p:sp>
      <p:sp>
        <p:nvSpPr>
          <p:cNvPr id="6152" name="Text Box 372"/>
          <p:cNvSpPr txBox="1">
            <a:spLocks noChangeArrowheads="1"/>
          </p:cNvSpPr>
          <p:nvPr/>
        </p:nvSpPr>
        <p:spPr bwMode="auto">
          <a:xfrm>
            <a:off x="5219700" y="5746750"/>
            <a:ext cx="7620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b="1" baseline="-25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 baseline="-25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 baseline="-25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 baseline="-25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 baseline="-250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 baseline="-250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 baseline="-250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 baseline="-250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 baseline="-25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/>
            <a:r>
              <a:rPr lang="uk-UA" altLang="ko-KR" baseline="0">
                <a:solidFill>
                  <a:schemeClr val="accent2"/>
                </a:solidFill>
              </a:rPr>
              <a:t>2009</a:t>
            </a:r>
            <a:endParaRPr lang="en-US" altLang="ko-KR" sz="1400" b="0">
              <a:solidFill>
                <a:schemeClr val="accent2"/>
              </a:solidFill>
              <a:ea typeface="굴림" charset="-127"/>
            </a:endParaRPr>
          </a:p>
        </p:txBody>
      </p:sp>
      <p:sp>
        <p:nvSpPr>
          <p:cNvPr id="6153" name="Text Box 373"/>
          <p:cNvSpPr txBox="1">
            <a:spLocks noChangeArrowheads="1"/>
          </p:cNvSpPr>
          <p:nvPr/>
        </p:nvSpPr>
        <p:spPr bwMode="auto">
          <a:xfrm>
            <a:off x="6381750" y="5746750"/>
            <a:ext cx="7620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b="1" baseline="-25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 baseline="-25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 baseline="-25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 baseline="-25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 baseline="-250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 baseline="-250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 baseline="-250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 baseline="-250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 baseline="-25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/>
            <a:r>
              <a:rPr lang="uk-UA" altLang="ko-KR" baseline="0">
                <a:solidFill>
                  <a:schemeClr val="accent2"/>
                </a:solidFill>
              </a:rPr>
              <a:t>2010</a:t>
            </a:r>
            <a:endParaRPr lang="en-US" altLang="ko-KR" sz="1400" b="0">
              <a:solidFill>
                <a:schemeClr val="accent2"/>
              </a:solidFill>
              <a:ea typeface="굴림" charset="-127"/>
            </a:endParaRPr>
          </a:p>
        </p:txBody>
      </p:sp>
      <p:sp>
        <p:nvSpPr>
          <p:cNvPr id="6154" name="Freeform 387"/>
          <p:cNvSpPr>
            <a:spLocks/>
          </p:cNvSpPr>
          <p:nvPr/>
        </p:nvSpPr>
        <p:spPr bwMode="auto">
          <a:xfrm>
            <a:off x="1223963" y="2133600"/>
            <a:ext cx="6934200" cy="3760788"/>
          </a:xfrm>
          <a:custGeom>
            <a:avLst/>
            <a:gdLst>
              <a:gd name="T0" fmla="*/ 2147483647 w 6294"/>
              <a:gd name="T1" fmla="*/ 2147483647 h 3414"/>
              <a:gd name="T2" fmla="*/ 2147483647 w 6294"/>
              <a:gd name="T3" fmla="*/ 2147483647 h 3414"/>
              <a:gd name="T4" fmla="*/ 2147483647 w 6294"/>
              <a:gd name="T5" fmla="*/ 2147483647 h 3414"/>
              <a:gd name="T6" fmla="*/ 313155079 w 6294"/>
              <a:gd name="T7" fmla="*/ 2147483647 h 3414"/>
              <a:gd name="T8" fmla="*/ 313155079 w 6294"/>
              <a:gd name="T9" fmla="*/ 492670936 h 3414"/>
              <a:gd name="T10" fmla="*/ 453953228 w 6294"/>
              <a:gd name="T11" fmla="*/ 492670936 h 3414"/>
              <a:gd name="T12" fmla="*/ 225762523 w 6294"/>
              <a:gd name="T13" fmla="*/ 0 h 3414"/>
              <a:gd name="T14" fmla="*/ 0 w 6294"/>
              <a:gd name="T15" fmla="*/ 492670936 h 3414"/>
              <a:gd name="T16" fmla="*/ 138371104 w 6294"/>
              <a:gd name="T17" fmla="*/ 492670936 h 3414"/>
              <a:gd name="T18" fmla="*/ 138371104 w 6294"/>
              <a:gd name="T19" fmla="*/ 2147483647 h 3414"/>
              <a:gd name="T20" fmla="*/ 138371104 w 6294"/>
              <a:gd name="T21" fmla="*/ 2147483647 h 3414"/>
              <a:gd name="T22" fmla="*/ 371416002 w 6294"/>
              <a:gd name="T23" fmla="*/ 2147483647 h 3414"/>
              <a:gd name="T24" fmla="*/ 2147483647 w 6294"/>
              <a:gd name="T25" fmla="*/ 2147483647 h 3414"/>
              <a:gd name="T26" fmla="*/ 2147483647 w 6294"/>
              <a:gd name="T27" fmla="*/ 2147483647 h 3414"/>
              <a:gd name="T28" fmla="*/ 2147483647 w 6294"/>
              <a:gd name="T29" fmla="*/ 2147483647 h 3414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w 6294"/>
              <a:gd name="T46" fmla="*/ 0 h 3414"/>
              <a:gd name="T47" fmla="*/ 6294 w 6294"/>
              <a:gd name="T48" fmla="*/ 3414 h 3414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T45" t="T46" r="T47" b="T48"/>
            <a:pathLst>
              <a:path w="6294" h="3414">
                <a:moveTo>
                  <a:pt x="6294" y="3228"/>
                </a:moveTo>
                <a:lnTo>
                  <a:pt x="5888" y="3040"/>
                </a:lnTo>
                <a:lnTo>
                  <a:pt x="5888" y="3158"/>
                </a:lnTo>
                <a:lnTo>
                  <a:pt x="258" y="3158"/>
                </a:lnTo>
                <a:lnTo>
                  <a:pt x="258" y="406"/>
                </a:lnTo>
                <a:lnTo>
                  <a:pt x="374" y="406"/>
                </a:lnTo>
                <a:lnTo>
                  <a:pt x="186" y="0"/>
                </a:lnTo>
                <a:lnTo>
                  <a:pt x="0" y="406"/>
                </a:lnTo>
                <a:lnTo>
                  <a:pt x="114" y="406"/>
                </a:lnTo>
                <a:lnTo>
                  <a:pt x="114" y="3110"/>
                </a:lnTo>
                <a:lnTo>
                  <a:pt x="114" y="3302"/>
                </a:lnTo>
                <a:lnTo>
                  <a:pt x="306" y="3302"/>
                </a:lnTo>
                <a:lnTo>
                  <a:pt x="5888" y="3302"/>
                </a:lnTo>
                <a:lnTo>
                  <a:pt x="5888" y="3414"/>
                </a:lnTo>
                <a:lnTo>
                  <a:pt x="6294" y="3228"/>
                </a:lnTo>
                <a:close/>
              </a:path>
            </a:pathLst>
          </a:custGeom>
          <a:solidFill>
            <a:schemeClr val="folHlink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zh-CN"/>
          </a:p>
        </p:txBody>
      </p:sp>
      <p:grpSp>
        <p:nvGrpSpPr>
          <p:cNvPr id="6155" name="Group 409"/>
          <p:cNvGrpSpPr>
            <a:grpSpLocks/>
          </p:cNvGrpSpPr>
          <p:nvPr/>
        </p:nvGrpSpPr>
        <p:grpSpPr bwMode="auto">
          <a:xfrm>
            <a:off x="1720850" y="4972050"/>
            <a:ext cx="784225" cy="639763"/>
            <a:chOff x="1084" y="3132"/>
            <a:chExt cx="494" cy="403"/>
          </a:xfrm>
        </p:grpSpPr>
        <p:sp>
          <p:nvSpPr>
            <p:cNvPr id="6176" name="Rectangle 393"/>
            <p:cNvSpPr>
              <a:spLocks noChangeArrowheads="1"/>
            </p:cNvSpPr>
            <p:nvPr/>
          </p:nvSpPr>
          <p:spPr bwMode="auto">
            <a:xfrm>
              <a:off x="1084" y="3151"/>
              <a:ext cx="476" cy="384"/>
            </a:xfrm>
            <a:prstGeom prst="rect">
              <a:avLst/>
            </a:prstGeom>
            <a:gradFill rotWithShape="1">
              <a:gsLst>
                <a:gs pos="0">
                  <a:schemeClr val="folHlink"/>
                </a:gs>
                <a:gs pos="100000">
                  <a:schemeClr val="accent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/>
            </a:p>
          </p:txBody>
        </p:sp>
        <p:sp>
          <p:nvSpPr>
            <p:cNvPr id="6177" name="Freeform 394"/>
            <p:cNvSpPr>
              <a:spLocks/>
            </p:cNvSpPr>
            <p:nvPr/>
          </p:nvSpPr>
          <p:spPr bwMode="auto">
            <a:xfrm>
              <a:off x="1084" y="3132"/>
              <a:ext cx="494" cy="19"/>
            </a:xfrm>
            <a:custGeom>
              <a:avLst/>
              <a:gdLst>
                <a:gd name="T0" fmla="*/ 0 w 494"/>
                <a:gd name="T1" fmla="*/ 19 h 19"/>
                <a:gd name="T2" fmla="*/ 19 w 494"/>
                <a:gd name="T3" fmla="*/ 0 h 19"/>
                <a:gd name="T4" fmla="*/ 494 w 494"/>
                <a:gd name="T5" fmla="*/ 0 h 19"/>
                <a:gd name="T6" fmla="*/ 476 w 494"/>
                <a:gd name="T7" fmla="*/ 19 h 19"/>
                <a:gd name="T8" fmla="*/ 0 w 494"/>
                <a:gd name="T9" fmla="*/ 19 h 1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94"/>
                <a:gd name="T16" fmla="*/ 0 h 19"/>
                <a:gd name="T17" fmla="*/ 494 w 494"/>
                <a:gd name="T18" fmla="*/ 19 h 1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94" h="19">
                  <a:moveTo>
                    <a:pt x="0" y="19"/>
                  </a:moveTo>
                  <a:lnTo>
                    <a:pt x="19" y="0"/>
                  </a:lnTo>
                  <a:lnTo>
                    <a:pt x="494" y="0"/>
                  </a:lnTo>
                  <a:lnTo>
                    <a:pt x="476" y="19"/>
                  </a:lnTo>
                  <a:lnTo>
                    <a:pt x="0" y="19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/>
            </a:p>
          </p:txBody>
        </p:sp>
        <p:sp>
          <p:nvSpPr>
            <p:cNvPr id="6178" name="Freeform 395"/>
            <p:cNvSpPr>
              <a:spLocks/>
            </p:cNvSpPr>
            <p:nvPr/>
          </p:nvSpPr>
          <p:spPr bwMode="auto">
            <a:xfrm>
              <a:off x="1560" y="3132"/>
              <a:ext cx="18" cy="403"/>
            </a:xfrm>
            <a:custGeom>
              <a:avLst/>
              <a:gdLst>
                <a:gd name="T0" fmla="*/ 18 w 18"/>
                <a:gd name="T1" fmla="*/ 0 h 403"/>
                <a:gd name="T2" fmla="*/ 18 w 18"/>
                <a:gd name="T3" fmla="*/ 384 h 403"/>
                <a:gd name="T4" fmla="*/ 0 w 18"/>
                <a:gd name="T5" fmla="*/ 403 h 403"/>
                <a:gd name="T6" fmla="*/ 0 w 18"/>
                <a:gd name="T7" fmla="*/ 19 h 403"/>
                <a:gd name="T8" fmla="*/ 18 w 18"/>
                <a:gd name="T9" fmla="*/ 0 h 40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8"/>
                <a:gd name="T16" fmla="*/ 0 h 403"/>
                <a:gd name="T17" fmla="*/ 18 w 18"/>
                <a:gd name="T18" fmla="*/ 403 h 40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8" h="403">
                  <a:moveTo>
                    <a:pt x="18" y="0"/>
                  </a:moveTo>
                  <a:lnTo>
                    <a:pt x="18" y="384"/>
                  </a:lnTo>
                  <a:lnTo>
                    <a:pt x="0" y="403"/>
                  </a:lnTo>
                  <a:lnTo>
                    <a:pt x="0" y="19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/>
            </a:p>
          </p:txBody>
        </p:sp>
      </p:grpSp>
      <p:grpSp>
        <p:nvGrpSpPr>
          <p:cNvPr id="6156" name="Group 410"/>
          <p:cNvGrpSpPr>
            <a:grpSpLocks/>
          </p:cNvGrpSpPr>
          <p:nvPr/>
        </p:nvGrpSpPr>
        <p:grpSpPr bwMode="auto">
          <a:xfrm>
            <a:off x="2827338" y="4456113"/>
            <a:ext cx="784225" cy="1155700"/>
            <a:chOff x="1781" y="2807"/>
            <a:chExt cx="494" cy="728"/>
          </a:xfrm>
        </p:grpSpPr>
        <p:sp>
          <p:nvSpPr>
            <p:cNvPr id="6173" name="Rectangle 396"/>
            <p:cNvSpPr>
              <a:spLocks noChangeArrowheads="1"/>
            </p:cNvSpPr>
            <p:nvPr/>
          </p:nvSpPr>
          <p:spPr bwMode="auto">
            <a:xfrm>
              <a:off x="1781" y="2826"/>
              <a:ext cx="475" cy="709"/>
            </a:xfrm>
            <a:prstGeom prst="rect">
              <a:avLst/>
            </a:prstGeom>
            <a:gradFill rotWithShape="1">
              <a:gsLst>
                <a:gs pos="0">
                  <a:schemeClr val="folHlink"/>
                </a:gs>
                <a:gs pos="100000">
                  <a:schemeClr val="accent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/>
            </a:p>
          </p:txBody>
        </p:sp>
        <p:sp>
          <p:nvSpPr>
            <p:cNvPr id="6174" name="Freeform 397"/>
            <p:cNvSpPr>
              <a:spLocks/>
            </p:cNvSpPr>
            <p:nvPr/>
          </p:nvSpPr>
          <p:spPr bwMode="auto">
            <a:xfrm>
              <a:off x="1781" y="2807"/>
              <a:ext cx="494" cy="19"/>
            </a:xfrm>
            <a:custGeom>
              <a:avLst/>
              <a:gdLst>
                <a:gd name="T0" fmla="*/ 0 w 494"/>
                <a:gd name="T1" fmla="*/ 19 h 19"/>
                <a:gd name="T2" fmla="*/ 19 w 494"/>
                <a:gd name="T3" fmla="*/ 0 h 19"/>
                <a:gd name="T4" fmla="*/ 494 w 494"/>
                <a:gd name="T5" fmla="*/ 0 h 19"/>
                <a:gd name="T6" fmla="*/ 475 w 494"/>
                <a:gd name="T7" fmla="*/ 19 h 19"/>
                <a:gd name="T8" fmla="*/ 0 w 494"/>
                <a:gd name="T9" fmla="*/ 19 h 1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94"/>
                <a:gd name="T16" fmla="*/ 0 h 19"/>
                <a:gd name="T17" fmla="*/ 494 w 494"/>
                <a:gd name="T18" fmla="*/ 19 h 1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94" h="19">
                  <a:moveTo>
                    <a:pt x="0" y="19"/>
                  </a:moveTo>
                  <a:lnTo>
                    <a:pt x="19" y="0"/>
                  </a:lnTo>
                  <a:lnTo>
                    <a:pt x="494" y="0"/>
                  </a:lnTo>
                  <a:lnTo>
                    <a:pt x="475" y="19"/>
                  </a:lnTo>
                  <a:lnTo>
                    <a:pt x="0" y="19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/>
            </a:p>
          </p:txBody>
        </p:sp>
        <p:sp>
          <p:nvSpPr>
            <p:cNvPr id="6175" name="Freeform 398"/>
            <p:cNvSpPr>
              <a:spLocks/>
            </p:cNvSpPr>
            <p:nvPr/>
          </p:nvSpPr>
          <p:spPr bwMode="auto">
            <a:xfrm>
              <a:off x="2256" y="2807"/>
              <a:ext cx="19" cy="728"/>
            </a:xfrm>
            <a:custGeom>
              <a:avLst/>
              <a:gdLst>
                <a:gd name="T0" fmla="*/ 19 w 19"/>
                <a:gd name="T1" fmla="*/ 0 h 728"/>
                <a:gd name="T2" fmla="*/ 19 w 19"/>
                <a:gd name="T3" fmla="*/ 709 h 728"/>
                <a:gd name="T4" fmla="*/ 0 w 19"/>
                <a:gd name="T5" fmla="*/ 728 h 728"/>
                <a:gd name="T6" fmla="*/ 0 w 19"/>
                <a:gd name="T7" fmla="*/ 19 h 728"/>
                <a:gd name="T8" fmla="*/ 19 w 19"/>
                <a:gd name="T9" fmla="*/ 0 h 72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9"/>
                <a:gd name="T16" fmla="*/ 0 h 728"/>
                <a:gd name="T17" fmla="*/ 19 w 19"/>
                <a:gd name="T18" fmla="*/ 728 h 72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9" h="728">
                  <a:moveTo>
                    <a:pt x="19" y="0"/>
                  </a:moveTo>
                  <a:lnTo>
                    <a:pt x="19" y="709"/>
                  </a:lnTo>
                  <a:lnTo>
                    <a:pt x="0" y="728"/>
                  </a:lnTo>
                  <a:lnTo>
                    <a:pt x="0" y="19"/>
                  </a:lnTo>
                  <a:lnTo>
                    <a:pt x="19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/>
            </a:p>
          </p:txBody>
        </p:sp>
      </p:grpSp>
      <p:grpSp>
        <p:nvGrpSpPr>
          <p:cNvPr id="6157" name="Group 411"/>
          <p:cNvGrpSpPr>
            <a:grpSpLocks/>
          </p:cNvGrpSpPr>
          <p:nvPr/>
        </p:nvGrpSpPr>
        <p:grpSpPr bwMode="auto">
          <a:xfrm>
            <a:off x="4011613" y="3768725"/>
            <a:ext cx="784225" cy="1843088"/>
            <a:chOff x="2527" y="2374"/>
            <a:chExt cx="494" cy="1161"/>
          </a:xfrm>
        </p:grpSpPr>
        <p:sp>
          <p:nvSpPr>
            <p:cNvPr id="6170" name="Rectangle 399"/>
            <p:cNvSpPr>
              <a:spLocks noChangeArrowheads="1"/>
            </p:cNvSpPr>
            <p:nvPr/>
          </p:nvSpPr>
          <p:spPr bwMode="auto">
            <a:xfrm>
              <a:off x="2527" y="2393"/>
              <a:ext cx="475" cy="1142"/>
            </a:xfrm>
            <a:prstGeom prst="rect">
              <a:avLst/>
            </a:prstGeom>
            <a:gradFill rotWithShape="1">
              <a:gsLst>
                <a:gs pos="0">
                  <a:schemeClr val="folHlink"/>
                </a:gs>
                <a:gs pos="100000">
                  <a:schemeClr val="accent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/>
            </a:p>
          </p:txBody>
        </p:sp>
        <p:sp>
          <p:nvSpPr>
            <p:cNvPr id="6171" name="Freeform 400"/>
            <p:cNvSpPr>
              <a:spLocks/>
            </p:cNvSpPr>
            <p:nvPr/>
          </p:nvSpPr>
          <p:spPr bwMode="auto">
            <a:xfrm>
              <a:off x="2527" y="2374"/>
              <a:ext cx="494" cy="19"/>
            </a:xfrm>
            <a:custGeom>
              <a:avLst/>
              <a:gdLst>
                <a:gd name="T0" fmla="*/ 0 w 494"/>
                <a:gd name="T1" fmla="*/ 19 h 19"/>
                <a:gd name="T2" fmla="*/ 19 w 494"/>
                <a:gd name="T3" fmla="*/ 0 h 19"/>
                <a:gd name="T4" fmla="*/ 494 w 494"/>
                <a:gd name="T5" fmla="*/ 0 h 19"/>
                <a:gd name="T6" fmla="*/ 475 w 494"/>
                <a:gd name="T7" fmla="*/ 19 h 19"/>
                <a:gd name="T8" fmla="*/ 0 w 494"/>
                <a:gd name="T9" fmla="*/ 19 h 1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94"/>
                <a:gd name="T16" fmla="*/ 0 h 19"/>
                <a:gd name="T17" fmla="*/ 494 w 494"/>
                <a:gd name="T18" fmla="*/ 19 h 1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94" h="19">
                  <a:moveTo>
                    <a:pt x="0" y="19"/>
                  </a:moveTo>
                  <a:lnTo>
                    <a:pt x="19" y="0"/>
                  </a:lnTo>
                  <a:lnTo>
                    <a:pt x="494" y="0"/>
                  </a:lnTo>
                  <a:lnTo>
                    <a:pt x="475" y="19"/>
                  </a:lnTo>
                  <a:lnTo>
                    <a:pt x="0" y="19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/>
            </a:p>
          </p:txBody>
        </p:sp>
        <p:sp>
          <p:nvSpPr>
            <p:cNvPr id="6172" name="Freeform 401"/>
            <p:cNvSpPr>
              <a:spLocks/>
            </p:cNvSpPr>
            <p:nvPr/>
          </p:nvSpPr>
          <p:spPr bwMode="auto">
            <a:xfrm>
              <a:off x="3002" y="2374"/>
              <a:ext cx="19" cy="1161"/>
            </a:xfrm>
            <a:custGeom>
              <a:avLst/>
              <a:gdLst>
                <a:gd name="T0" fmla="*/ 19 w 19"/>
                <a:gd name="T1" fmla="*/ 0 h 1161"/>
                <a:gd name="T2" fmla="*/ 19 w 19"/>
                <a:gd name="T3" fmla="*/ 1142 h 1161"/>
                <a:gd name="T4" fmla="*/ 0 w 19"/>
                <a:gd name="T5" fmla="*/ 1161 h 1161"/>
                <a:gd name="T6" fmla="*/ 0 w 19"/>
                <a:gd name="T7" fmla="*/ 19 h 1161"/>
                <a:gd name="T8" fmla="*/ 19 w 19"/>
                <a:gd name="T9" fmla="*/ 0 h 116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9"/>
                <a:gd name="T16" fmla="*/ 0 h 1161"/>
                <a:gd name="T17" fmla="*/ 19 w 19"/>
                <a:gd name="T18" fmla="*/ 1161 h 116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9" h="1161">
                  <a:moveTo>
                    <a:pt x="19" y="0"/>
                  </a:moveTo>
                  <a:lnTo>
                    <a:pt x="19" y="1142"/>
                  </a:lnTo>
                  <a:lnTo>
                    <a:pt x="0" y="1161"/>
                  </a:lnTo>
                  <a:lnTo>
                    <a:pt x="0" y="19"/>
                  </a:lnTo>
                  <a:lnTo>
                    <a:pt x="19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/>
            </a:p>
          </p:txBody>
        </p:sp>
      </p:grpSp>
      <p:grpSp>
        <p:nvGrpSpPr>
          <p:cNvPr id="6158" name="Group 412"/>
          <p:cNvGrpSpPr>
            <a:grpSpLocks/>
          </p:cNvGrpSpPr>
          <p:nvPr/>
        </p:nvGrpSpPr>
        <p:grpSpPr bwMode="auto">
          <a:xfrm>
            <a:off x="5176838" y="3098800"/>
            <a:ext cx="785812" cy="2513013"/>
            <a:chOff x="3261" y="1952"/>
            <a:chExt cx="495" cy="1583"/>
          </a:xfrm>
        </p:grpSpPr>
        <p:sp>
          <p:nvSpPr>
            <p:cNvPr id="6167" name="Rectangle 402"/>
            <p:cNvSpPr>
              <a:spLocks noChangeArrowheads="1"/>
            </p:cNvSpPr>
            <p:nvPr/>
          </p:nvSpPr>
          <p:spPr bwMode="auto">
            <a:xfrm>
              <a:off x="3261" y="1971"/>
              <a:ext cx="476" cy="1564"/>
            </a:xfrm>
            <a:prstGeom prst="rect">
              <a:avLst/>
            </a:prstGeom>
            <a:gradFill rotWithShape="1">
              <a:gsLst>
                <a:gs pos="0">
                  <a:schemeClr val="folHlink"/>
                </a:gs>
                <a:gs pos="100000">
                  <a:schemeClr val="accent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/>
            </a:p>
          </p:txBody>
        </p:sp>
        <p:sp>
          <p:nvSpPr>
            <p:cNvPr id="6168" name="Freeform 403"/>
            <p:cNvSpPr>
              <a:spLocks/>
            </p:cNvSpPr>
            <p:nvPr/>
          </p:nvSpPr>
          <p:spPr bwMode="auto">
            <a:xfrm>
              <a:off x="3261" y="1952"/>
              <a:ext cx="495" cy="19"/>
            </a:xfrm>
            <a:custGeom>
              <a:avLst/>
              <a:gdLst>
                <a:gd name="T0" fmla="*/ 0 w 495"/>
                <a:gd name="T1" fmla="*/ 19 h 19"/>
                <a:gd name="T2" fmla="*/ 19 w 495"/>
                <a:gd name="T3" fmla="*/ 0 h 19"/>
                <a:gd name="T4" fmla="*/ 495 w 495"/>
                <a:gd name="T5" fmla="*/ 0 h 19"/>
                <a:gd name="T6" fmla="*/ 476 w 495"/>
                <a:gd name="T7" fmla="*/ 19 h 19"/>
                <a:gd name="T8" fmla="*/ 0 w 495"/>
                <a:gd name="T9" fmla="*/ 19 h 1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95"/>
                <a:gd name="T16" fmla="*/ 0 h 19"/>
                <a:gd name="T17" fmla="*/ 495 w 495"/>
                <a:gd name="T18" fmla="*/ 19 h 1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95" h="19">
                  <a:moveTo>
                    <a:pt x="0" y="19"/>
                  </a:moveTo>
                  <a:lnTo>
                    <a:pt x="19" y="0"/>
                  </a:lnTo>
                  <a:lnTo>
                    <a:pt x="495" y="0"/>
                  </a:lnTo>
                  <a:lnTo>
                    <a:pt x="476" y="19"/>
                  </a:lnTo>
                  <a:lnTo>
                    <a:pt x="0" y="19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/>
            </a:p>
          </p:txBody>
        </p:sp>
        <p:sp>
          <p:nvSpPr>
            <p:cNvPr id="6169" name="Freeform 404"/>
            <p:cNvSpPr>
              <a:spLocks/>
            </p:cNvSpPr>
            <p:nvPr/>
          </p:nvSpPr>
          <p:spPr bwMode="auto">
            <a:xfrm>
              <a:off x="3737" y="1952"/>
              <a:ext cx="19" cy="1583"/>
            </a:xfrm>
            <a:custGeom>
              <a:avLst/>
              <a:gdLst>
                <a:gd name="T0" fmla="*/ 19 w 19"/>
                <a:gd name="T1" fmla="*/ 0 h 1583"/>
                <a:gd name="T2" fmla="*/ 19 w 19"/>
                <a:gd name="T3" fmla="*/ 1564 h 1583"/>
                <a:gd name="T4" fmla="*/ 0 w 19"/>
                <a:gd name="T5" fmla="*/ 1583 h 1583"/>
                <a:gd name="T6" fmla="*/ 0 w 19"/>
                <a:gd name="T7" fmla="*/ 19 h 1583"/>
                <a:gd name="T8" fmla="*/ 19 w 19"/>
                <a:gd name="T9" fmla="*/ 0 h 158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9"/>
                <a:gd name="T16" fmla="*/ 0 h 1583"/>
                <a:gd name="T17" fmla="*/ 19 w 19"/>
                <a:gd name="T18" fmla="*/ 1583 h 158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9" h="1583">
                  <a:moveTo>
                    <a:pt x="19" y="0"/>
                  </a:moveTo>
                  <a:lnTo>
                    <a:pt x="19" y="1564"/>
                  </a:lnTo>
                  <a:lnTo>
                    <a:pt x="0" y="1583"/>
                  </a:lnTo>
                  <a:lnTo>
                    <a:pt x="0" y="19"/>
                  </a:lnTo>
                  <a:lnTo>
                    <a:pt x="19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/>
            </a:p>
          </p:txBody>
        </p:sp>
      </p:grpSp>
      <p:grpSp>
        <p:nvGrpSpPr>
          <p:cNvPr id="6159" name="Group 413"/>
          <p:cNvGrpSpPr>
            <a:grpSpLocks/>
          </p:cNvGrpSpPr>
          <p:nvPr/>
        </p:nvGrpSpPr>
        <p:grpSpPr bwMode="auto">
          <a:xfrm>
            <a:off x="6343650" y="2582863"/>
            <a:ext cx="785813" cy="3028950"/>
            <a:chOff x="3996" y="1627"/>
            <a:chExt cx="495" cy="1908"/>
          </a:xfrm>
        </p:grpSpPr>
        <p:sp>
          <p:nvSpPr>
            <p:cNvPr id="6164" name="Rectangle 405"/>
            <p:cNvSpPr>
              <a:spLocks noChangeArrowheads="1"/>
            </p:cNvSpPr>
            <p:nvPr/>
          </p:nvSpPr>
          <p:spPr bwMode="auto">
            <a:xfrm>
              <a:off x="3996" y="1646"/>
              <a:ext cx="476" cy="1889"/>
            </a:xfrm>
            <a:prstGeom prst="rect">
              <a:avLst/>
            </a:prstGeom>
            <a:gradFill rotWithShape="1">
              <a:gsLst>
                <a:gs pos="0">
                  <a:schemeClr val="tx1"/>
                </a:gs>
                <a:gs pos="100000">
                  <a:schemeClr val="bg2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/>
            </a:p>
          </p:txBody>
        </p:sp>
        <p:sp>
          <p:nvSpPr>
            <p:cNvPr id="6165" name="Freeform 406"/>
            <p:cNvSpPr>
              <a:spLocks/>
            </p:cNvSpPr>
            <p:nvPr/>
          </p:nvSpPr>
          <p:spPr bwMode="auto">
            <a:xfrm>
              <a:off x="3996" y="1627"/>
              <a:ext cx="495" cy="19"/>
            </a:xfrm>
            <a:custGeom>
              <a:avLst/>
              <a:gdLst>
                <a:gd name="T0" fmla="*/ 0 w 495"/>
                <a:gd name="T1" fmla="*/ 19 h 19"/>
                <a:gd name="T2" fmla="*/ 19 w 495"/>
                <a:gd name="T3" fmla="*/ 0 h 19"/>
                <a:gd name="T4" fmla="*/ 495 w 495"/>
                <a:gd name="T5" fmla="*/ 0 h 19"/>
                <a:gd name="T6" fmla="*/ 476 w 495"/>
                <a:gd name="T7" fmla="*/ 19 h 19"/>
                <a:gd name="T8" fmla="*/ 0 w 495"/>
                <a:gd name="T9" fmla="*/ 19 h 1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95"/>
                <a:gd name="T16" fmla="*/ 0 h 19"/>
                <a:gd name="T17" fmla="*/ 495 w 495"/>
                <a:gd name="T18" fmla="*/ 19 h 1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95" h="19">
                  <a:moveTo>
                    <a:pt x="0" y="19"/>
                  </a:moveTo>
                  <a:lnTo>
                    <a:pt x="19" y="0"/>
                  </a:lnTo>
                  <a:lnTo>
                    <a:pt x="495" y="0"/>
                  </a:lnTo>
                  <a:lnTo>
                    <a:pt x="476" y="19"/>
                  </a:lnTo>
                  <a:lnTo>
                    <a:pt x="0" y="19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/>
            </a:p>
          </p:txBody>
        </p:sp>
        <p:sp>
          <p:nvSpPr>
            <p:cNvPr id="6166" name="Freeform 407"/>
            <p:cNvSpPr>
              <a:spLocks/>
            </p:cNvSpPr>
            <p:nvPr/>
          </p:nvSpPr>
          <p:spPr bwMode="auto">
            <a:xfrm>
              <a:off x="4472" y="1627"/>
              <a:ext cx="19" cy="1908"/>
            </a:xfrm>
            <a:custGeom>
              <a:avLst/>
              <a:gdLst>
                <a:gd name="T0" fmla="*/ 19 w 19"/>
                <a:gd name="T1" fmla="*/ 0 h 1908"/>
                <a:gd name="T2" fmla="*/ 19 w 19"/>
                <a:gd name="T3" fmla="*/ 1889 h 1908"/>
                <a:gd name="T4" fmla="*/ 0 w 19"/>
                <a:gd name="T5" fmla="*/ 1908 h 1908"/>
                <a:gd name="T6" fmla="*/ 0 w 19"/>
                <a:gd name="T7" fmla="*/ 19 h 1908"/>
                <a:gd name="T8" fmla="*/ 19 w 19"/>
                <a:gd name="T9" fmla="*/ 0 h 190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9"/>
                <a:gd name="T16" fmla="*/ 0 h 1908"/>
                <a:gd name="T17" fmla="*/ 19 w 19"/>
                <a:gd name="T18" fmla="*/ 1908 h 190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9" h="1908">
                  <a:moveTo>
                    <a:pt x="19" y="0"/>
                  </a:moveTo>
                  <a:lnTo>
                    <a:pt x="19" y="1889"/>
                  </a:lnTo>
                  <a:lnTo>
                    <a:pt x="0" y="1908"/>
                  </a:lnTo>
                  <a:lnTo>
                    <a:pt x="0" y="19"/>
                  </a:lnTo>
                  <a:lnTo>
                    <a:pt x="19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/>
            </a:p>
          </p:txBody>
        </p:sp>
      </p:grpSp>
      <p:sp>
        <p:nvSpPr>
          <p:cNvPr id="6160" name="Text Box 414"/>
          <p:cNvSpPr txBox="1">
            <a:spLocks noChangeArrowheads="1"/>
          </p:cNvSpPr>
          <p:nvPr/>
        </p:nvSpPr>
        <p:spPr bwMode="auto">
          <a:xfrm>
            <a:off x="1181100" y="1111250"/>
            <a:ext cx="6705600" cy="1022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b="1" baseline="-25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 baseline="-25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 baseline="-25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 baseline="-25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 baseline="-250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 baseline="-250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 baseline="-250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 baseline="-250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 baseline="-25000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altLang="ko-KR" sz="4000" baseline="0">
                <a:solidFill>
                  <a:schemeClr val="accent2"/>
                </a:solidFill>
                <a:latin typeface="Verdana" pitchFamily="34" charset="0"/>
                <a:ea typeface="굴림" charset="-127"/>
              </a:rPr>
              <a:t>Click to add text</a:t>
            </a:r>
          </a:p>
          <a:p>
            <a:endParaRPr lang="en-US" altLang="ko-KR" sz="3200" b="0">
              <a:solidFill>
                <a:schemeClr val="accent2"/>
              </a:solidFill>
              <a:ea typeface="굴림" charset="-127"/>
            </a:endParaRPr>
          </a:p>
        </p:txBody>
      </p:sp>
      <p:sp>
        <p:nvSpPr>
          <p:cNvPr id="6161" name="Text Box 415"/>
          <p:cNvSpPr txBox="1">
            <a:spLocks noChangeArrowheads="1"/>
          </p:cNvSpPr>
          <p:nvPr/>
        </p:nvSpPr>
        <p:spPr bwMode="auto">
          <a:xfrm rot="-5400000">
            <a:off x="5414169" y="3871119"/>
            <a:ext cx="2571750" cy="639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b="1" baseline="-25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 baseline="-25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 baseline="-25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 baseline="-25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 baseline="-250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 baseline="-250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 baseline="-250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 baseline="-250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 baseline="-25000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altLang="ko-KR" baseline="0">
                <a:solidFill>
                  <a:schemeClr val="bg1"/>
                </a:solidFill>
                <a:latin typeface="Verdana" pitchFamily="34" charset="0"/>
                <a:ea typeface="굴림" charset="-127"/>
              </a:rPr>
              <a:t>Click to add text</a:t>
            </a:r>
          </a:p>
          <a:p>
            <a:r>
              <a:rPr lang="en-US" altLang="ko-KR" sz="1400" b="0">
                <a:solidFill>
                  <a:schemeClr val="bg1"/>
                </a:solidFill>
                <a:ea typeface="굴림" charset="-127"/>
              </a:rPr>
              <a:t>Lorem Ipsum is simply dummy text of the printing and typesetting industry.</a:t>
            </a:r>
          </a:p>
        </p:txBody>
      </p:sp>
      <p:sp>
        <p:nvSpPr>
          <p:cNvPr id="6162" name="AutoShape 417"/>
          <p:cNvSpPr>
            <a:spLocks noChangeArrowheads="1"/>
          </p:cNvSpPr>
          <p:nvPr/>
        </p:nvSpPr>
        <p:spPr bwMode="auto">
          <a:xfrm rot="-1781949">
            <a:off x="1473200" y="3562350"/>
            <a:ext cx="4724400" cy="304800"/>
          </a:xfrm>
          <a:prstGeom prst="rightArrow">
            <a:avLst>
              <a:gd name="adj1" fmla="val 43750"/>
              <a:gd name="adj2" fmla="val 101252"/>
            </a:avLst>
          </a:prstGeom>
          <a:gradFill rotWithShape="1">
            <a:gsLst>
              <a:gs pos="0">
                <a:schemeClr val="tx1"/>
              </a:gs>
              <a:gs pos="100000">
                <a:schemeClr val="bg2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zh-CN" altLang="zh-CN"/>
          </a:p>
        </p:txBody>
      </p:sp>
      <p:sp>
        <p:nvSpPr>
          <p:cNvPr id="6163" name="Text Box 418"/>
          <p:cNvSpPr txBox="1">
            <a:spLocks noChangeArrowheads="1"/>
          </p:cNvSpPr>
          <p:nvPr/>
        </p:nvSpPr>
        <p:spPr bwMode="auto">
          <a:xfrm rot="-1753155">
            <a:off x="1762125" y="3133725"/>
            <a:ext cx="2362200" cy="639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b="1" baseline="-25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 baseline="-25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 baseline="-25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 baseline="-25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 baseline="-250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 baseline="-250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 baseline="-250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 baseline="-250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 baseline="-25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/>
            <a:r>
              <a:rPr lang="en-US" altLang="ko-KR" baseline="0">
                <a:solidFill>
                  <a:schemeClr val="accent2"/>
                </a:solidFill>
                <a:latin typeface="Verdana" pitchFamily="34" charset="0"/>
                <a:ea typeface="굴림" charset="-127"/>
              </a:rPr>
              <a:t>Click to add text</a:t>
            </a:r>
          </a:p>
          <a:p>
            <a:pPr algn="l"/>
            <a:r>
              <a:rPr lang="en-US" altLang="ko-KR" sz="1400" b="0">
                <a:solidFill>
                  <a:schemeClr val="accent2"/>
                </a:solidFill>
                <a:ea typeface="굴림" charset="-127"/>
              </a:rPr>
              <a:t>Lorem Ipsum is simply dummy text of the printing and typesetting industry.</a:t>
            </a:r>
          </a:p>
        </p:txBody>
      </p:sp>
    </p:spTree>
    <p:extLst>
      <p:ext uri="{BB962C8B-B14F-4D97-AF65-F5344CB8AC3E}">
        <p14:creationId xmlns:p14="http://schemas.microsoft.com/office/powerpoint/2010/main" val="2967341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Custom 9">
      <a:dk1>
        <a:srgbClr val="00CCFF"/>
      </a:dk1>
      <a:lt1>
        <a:srgbClr val="FFFFFF"/>
      </a:lt1>
      <a:dk2>
        <a:srgbClr val="0066FF"/>
      </a:dk2>
      <a:lt2>
        <a:srgbClr val="0099FF"/>
      </a:lt2>
      <a:accent1>
        <a:srgbClr val="B0B0B0"/>
      </a:accent1>
      <a:accent2>
        <a:srgbClr val="808080"/>
      </a:accent2>
      <a:accent3>
        <a:srgbClr val="FFFFFF"/>
      </a:accent3>
      <a:accent4>
        <a:srgbClr val="00AEDA"/>
      </a:accent4>
      <a:accent5>
        <a:srgbClr val="D4D4D4"/>
      </a:accent5>
      <a:accent6>
        <a:srgbClr val="737373"/>
      </a:accent6>
      <a:hlink>
        <a:srgbClr val="515151"/>
      </a:hlink>
      <a:folHlink>
        <a:srgbClr val="DDDDDD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E2E3E4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-2500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E2E3E4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-2500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FDC00"/>
        </a:accent1>
        <a:accent2>
          <a:srgbClr val="FF8100"/>
        </a:accent2>
        <a:accent3>
          <a:srgbClr val="FFFFFF"/>
        </a:accent3>
        <a:accent4>
          <a:srgbClr val="000000"/>
        </a:accent4>
        <a:accent5>
          <a:srgbClr val="FFEBAA"/>
        </a:accent5>
        <a:accent6>
          <a:srgbClr val="E77400"/>
        </a:accent6>
        <a:hlink>
          <a:srgbClr val="6F32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C4C4C4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DEDEDE"/>
        </a:accent5>
        <a:accent6>
          <a:srgbClr val="737373"/>
        </a:accent6>
        <a:hlink>
          <a:srgbClr val="383838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CCFF"/>
        </a:dk1>
        <a:lt1>
          <a:srgbClr val="FFFFFF"/>
        </a:lt1>
        <a:dk2>
          <a:srgbClr val="0066FF"/>
        </a:dk2>
        <a:lt2>
          <a:srgbClr val="0099FF"/>
        </a:lt2>
        <a:accent1>
          <a:srgbClr val="C4C4C4"/>
        </a:accent1>
        <a:accent2>
          <a:srgbClr val="808080"/>
        </a:accent2>
        <a:accent3>
          <a:srgbClr val="FFFFFF"/>
        </a:accent3>
        <a:accent4>
          <a:srgbClr val="00AEDA"/>
        </a:accent4>
        <a:accent5>
          <a:srgbClr val="DEDEDE"/>
        </a:accent5>
        <a:accent6>
          <a:srgbClr val="737373"/>
        </a:accent6>
        <a:hlink>
          <a:srgbClr val="383838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CCFF"/>
        </a:dk1>
        <a:lt1>
          <a:srgbClr val="FFFFFF"/>
        </a:lt1>
        <a:dk2>
          <a:srgbClr val="0066FF"/>
        </a:dk2>
        <a:lt2>
          <a:srgbClr val="0099FF"/>
        </a:lt2>
        <a:accent1>
          <a:srgbClr val="C4C4C4"/>
        </a:accent1>
        <a:accent2>
          <a:srgbClr val="808080"/>
        </a:accent2>
        <a:accent3>
          <a:srgbClr val="FFFFFF"/>
        </a:accent3>
        <a:accent4>
          <a:srgbClr val="00AEDA"/>
        </a:accent4>
        <a:accent5>
          <a:srgbClr val="DEDEDE"/>
        </a:accent5>
        <a:accent6>
          <a:srgbClr val="737373"/>
        </a:accent6>
        <a:hlink>
          <a:srgbClr val="383838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CCFF"/>
        </a:dk1>
        <a:lt1>
          <a:srgbClr val="FFFFFF"/>
        </a:lt1>
        <a:dk2>
          <a:srgbClr val="0066FF"/>
        </a:dk2>
        <a:lt2>
          <a:srgbClr val="0099FF"/>
        </a:lt2>
        <a:accent1>
          <a:srgbClr val="B0B0B0"/>
        </a:accent1>
        <a:accent2>
          <a:srgbClr val="808080"/>
        </a:accent2>
        <a:accent3>
          <a:srgbClr val="FFFFFF"/>
        </a:accent3>
        <a:accent4>
          <a:srgbClr val="00AEDA"/>
        </a:accent4>
        <a:accent5>
          <a:srgbClr val="D4D4D4"/>
        </a:accent5>
        <a:accent6>
          <a:srgbClr val="737373"/>
        </a:accent6>
        <a:hlink>
          <a:srgbClr val="383838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CCFF"/>
        </a:dk1>
        <a:lt1>
          <a:srgbClr val="FFFFFF"/>
        </a:lt1>
        <a:dk2>
          <a:srgbClr val="0066FF"/>
        </a:dk2>
        <a:lt2>
          <a:srgbClr val="0099FF"/>
        </a:lt2>
        <a:accent1>
          <a:srgbClr val="B0B0B0"/>
        </a:accent1>
        <a:accent2>
          <a:srgbClr val="808080"/>
        </a:accent2>
        <a:accent3>
          <a:srgbClr val="FFFFFF"/>
        </a:accent3>
        <a:accent4>
          <a:srgbClr val="00AEDA"/>
        </a:accent4>
        <a:accent5>
          <a:srgbClr val="D4D4D4"/>
        </a:accent5>
        <a:accent6>
          <a:srgbClr val="737373"/>
        </a:accent6>
        <a:hlink>
          <a:srgbClr val="515151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2846</TotalTime>
  <Words>47</Words>
  <Application>Microsoft Office PowerPoint</Application>
  <PresentationFormat>全屏显示(4:3)</PresentationFormat>
  <Paragraphs>11</Paragraphs>
  <Slides>1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2" baseType="lpstr">
      <vt:lpstr>Default Design</vt:lpstr>
      <vt:lpstr>PowerPoint 演示文稿</vt:lpstr>
    </vt:vector>
  </TitlesOfParts>
  <Company>SmileTemplates.com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www.smiletemplates.com;SmileTemplates.com</dc:creator>
  <dc:description>www.smiletemplates.com</dc:description>
  <cp:lastModifiedBy>田士庆</cp:lastModifiedBy>
  <cp:revision>211</cp:revision>
  <dcterms:created xsi:type="dcterms:W3CDTF">2009-08-17T12:38:25Z</dcterms:created>
  <dcterms:modified xsi:type="dcterms:W3CDTF">2012-07-18T18:29:44Z</dcterms:modified>
  <dc:subject>CT-条型</dc:subject>
  <cp:keywords>TZ-手动增减;XG-渐变;KJ-平面;DH-静态;XJ-二级</cp:keywords>
  <cp:category>UDi-数据图表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Slide 1</vt:lpwstr>
  </property>
  <property fmtid="{D5CDD505-2E9C-101B-9397-08002B2CF9AE}" pid="3" name="SlideDescription">
    <vt:lpwstr/>
  </property>
</Properties>
</file>