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A50DB-F56C-468B-A2D5-7AA32D319797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F9F58-78DA-4BF2-8A75-64C57D58F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132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>
          <a:xfrm>
            <a:off x="0" y="3886200"/>
            <a:ext cx="9144000" cy="2971800"/>
            <a:chOff x="0" y="3886200"/>
            <a:chExt cx="9144000" cy="2971800"/>
          </a:xfrm>
        </p:grpSpPr>
        <p:sp>
          <p:nvSpPr>
            <p:cNvPr id="7" name="Rectangle 6"/>
            <p:cNvSpPr/>
            <p:nvPr/>
          </p:nvSpPr>
          <p:spPr>
            <a:xfrm rot="10800000">
              <a:off x="0" y="5105398"/>
              <a:ext cx="9144000" cy="1752602"/>
            </a:xfrm>
            <a:prstGeom prst="rect">
              <a:avLst/>
            </a:prstGeom>
            <a:gradFill>
              <a:gsLst>
                <a:gs pos="2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3886200"/>
              <a:ext cx="9144000" cy="1219200"/>
            </a:xfrm>
            <a:prstGeom prst="rect">
              <a:avLst/>
            </a:prstGeom>
            <a:gradFill>
              <a:gsLst>
                <a:gs pos="2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52" name="Rectangle 51"/>
          <p:cNvSpPr/>
          <p:nvPr/>
        </p:nvSpPr>
        <p:spPr>
          <a:xfrm>
            <a:off x="4742903" y="1610064"/>
            <a:ext cx="1813360" cy="1750831"/>
          </a:xfrm>
          <a:prstGeom prst="rect">
            <a:avLst/>
          </a:prstGeom>
          <a:gradFill>
            <a:gsLst>
              <a:gs pos="100000">
                <a:srgbClr val="FF0000"/>
              </a:gs>
              <a:gs pos="50000">
                <a:srgbClr val="C00000"/>
              </a:gs>
            </a:gsLst>
            <a:lin ang="5400000" scaled="0"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4742903" y="3675347"/>
            <a:ext cx="1813360" cy="1750831"/>
          </a:xfrm>
          <a:prstGeom prst="rect">
            <a:avLst/>
          </a:prstGeom>
          <a:gradFill>
            <a:gsLst>
              <a:gs pos="100000">
                <a:srgbClr val="FF0000"/>
              </a:gs>
              <a:gs pos="50000">
                <a:srgbClr val="C00000"/>
              </a:gs>
            </a:gsLst>
            <a:lin ang="5400000" scaled="0"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2575145" y="3675347"/>
            <a:ext cx="1813360" cy="1750831"/>
          </a:xfrm>
          <a:prstGeom prst="rect">
            <a:avLst/>
          </a:prstGeom>
          <a:gradFill>
            <a:gsLst>
              <a:gs pos="100000">
                <a:schemeClr val="accent1"/>
              </a:gs>
              <a:gs pos="50000">
                <a:schemeClr val="accent2"/>
              </a:gs>
            </a:gsLst>
            <a:lin ang="5400000" scaled="0"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utoShape 64"/>
          <p:cNvSpPr>
            <a:spLocks noChangeArrowheads="1"/>
          </p:cNvSpPr>
          <p:nvPr/>
        </p:nvSpPr>
        <p:spPr bwMode="gray">
          <a:xfrm>
            <a:off x="295274" y="190500"/>
            <a:ext cx="8543926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5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SWOT Analysis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575145" y="1596926"/>
            <a:ext cx="1813360" cy="1750831"/>
          </a:xfrm>
          <a:prstGeom prst="rect">
            <a:avLst/>
          </a:prstGeom>
          <a:gradFill>
            <a:gsLst>
              <a:gs pos="100000">
                <a:schemeClr val="accent1"/>
              </a:gs>
              <a:gs pos="50000">
                <a:schemeClr val="accent2"/>
              </a:gs>
            </a:gsLst>
            <a:lin ang="5400000" scaled="0"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utoShape 64"/>
          <p:cNvSpPr>
            <a:spLocks noChangeArrowheads="1"/>
          </p:cNvSpPr>
          <p:nvPr/>
        </p:nvSpPr>
        <p:spPr bwMode="gray">
          <a:xfrm>
            <a:off x="2597526" y="1905000"/>
            <a:ext cx="1752600" cy="1063004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0" b="1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S</a:t>
            </a:r>
          </a:p>
        </p:txBody>
      </p:sp>
      <p:sp>
        <p:nvSpPr>
          <p:cNvPr id="14" name="AutoShape 64"/>
          <p:cNvSpPr>
            <a:spLocks noChangeArrowheads="1"/>
          </p:cNvSpPr>
          <p:nvPr/>
        </p:nvSpPr>
        <p:spPr bwMode="gray">
          <a:xfrm>
            <a:off x="4731126" y="1905000"/>
            <a:ext cx="1828800" cy="1063004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0" b="1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W</a:t>
            </a:r>
          </a:p>
        </p:txBody>
      </p:sp>
      <p:sp>
        <p:nvSpPr>
          <p:cNvPr id="17" name="AutoShape 64"/>
          <p:cNvSpPr>
            <a:spLocks noChangeArrowheads="1"/>
          </p:cNvSpPr>
          <p:nvPr/>
        </p:nvSpPr>
        <p:spPr bwMode="gray">
          <a:xfrm>
            <a:off x="2572988" y="990600"/>
            <a:ext cx="1813360" cy="375178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Positive</a:t>
            </a:r>
          </a:p>
        </p:txBody>
      </p:sp>
      <p:sp>
        <p:nvSpPr>
          <p:cNvPr id="18" name="AutoShape 64"/>
          <p:cNvSpPr>
            <a:spLocks noChangeArrowheads="1"/>
          </p:cNvSpPr>
          <p:nvPr/>
        </p:nvSpPr>
        <p:spPr bwMode="gray">
          <a:xfrm>
            <a:off x="4723970" y="990600"/>
            <a:ext cx="1813360" cy="375178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Negative</a:t>
            </a:r>
          </a:p>
        </p:txBody>
      </p:sp>
      <p:sp>
        <p:nvSpPr>
          <p:cNvPr id="15" name="AutoShape 64"/>
          <p:cNvSpPr>
            <a:spLocks noChangeArrowheads="1"/>
          </p:cNvSpPr>
          <p:nvPr/>
        </p:nvSpPr>
        <p:spPr bwMode="gray">
          <a:xfrm>
            <a:off x="2597526" y="3886200"/>
            <a:ext cx="1752600" cy="1063004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0" b="1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O</a:t>
            </a:r>
          </a:p>
        </p:txBody>
      </p:sp>
      <p:sp>
        <p:nvSpPr>
          <p:cNvPr id="16" name="AutoShape 64"/>
          <p:cNvSpPr>
            <a:spLocks noChangeArrowheads="1"/>
          </p:cNvSpPr>
          <p:nvPr/>
        </p:nvSpPr>
        <p:spPr bwMode="gray">
          <a:xfrm>
            <a:off x="4731126" y="3886200"/>
            <a:ext cx="1828800" cy="1063004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0" b="1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T</a:t>
            </a:r>
          </a:p>
        </p:txBody>
      </p:sp>
      <p:sp>
        <p:nvSpPr>
          <p:cNvPr id="29" name="Rounded Rectangle 28"/>
          <p:cNvSpPr/>
          <p:nvPr/>
        </p:nvSpPr>
        <p:spPr>
          <a:xfrm rot="16200000">
            <a:off x="1429557" y="401310"/>
            <a:ext cx="2099877" cy="4137713"/>
          </a:xfrm>
          <a:prstGeom prst="roundRect">
            <a:avLst>
              <a:gd name="adj" fmla="val 5881"/>
            </a:avLst>
          </a:prstGeom>
          <a:noFill/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utoShape 64"/>
          <p:cNvSpPr>
            <a:spLocks noChangeArrowheads="1"/>
          </p:cNvSpPr>
          <p:nvPr/>
        </p:nvSpPr>
        <p:spPr bwMode="gray">
          <a:xfrm>
            <a:off x="2584826" y="2895600"/>
            <a:ext cx="1765300" cy="375178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Strengths</a:t>
            </a:r>
          </a:p>
        </p:txBody>
      </p:sp>
      <p:sp>
        <p:nvSpPr>
          <p:cNvPr id="38" name="AutoShape 64"/>
          <p:cNvSpPr>
            <a:spLocks noChangeArrowheads="1"/>
          </p:cNvSpPr>
          <p:nvPr/>
        </p:nvSpPr>
        <p:spPr bwMode="gray">
          <a:xfrm>
            <a:off x="4743826" y="2895600"/>
            <a:ext cx="1765300" cy="375178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Weaknesses</a:t>
            </a:r>
          </a:p>
        </p:txBody>
      </p:sp>
      <p:sp>
        <p:nvSpPr>
          <p:cNvPr id="39" name="AutoShape 64"/>
          <p:cNvSpPr>
            <a:spLocks noChangeArrowheads="1"/>
          </p:cNvSpPr>
          <p:nvPr/>
        </p:nvSpPr>
        <p:spPr bwMode="gray">
          <a:xfrm>
            <a:off x="2584826" y="4924183"/>
            <a:ext cx="1765300" cy="375178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Opportunities</a:t>
            </a:r>
          </a:p>
        </p:txBody>
      </p:sp>
      <p:sp>
        <p:nvSpPr>
          <p:cNvPr id="40" name="AutoShape 64"/>
          <p:cNvSpPr>
            <a:spLocks noChangeArrowheads="1"/>
          </p:cNvSpPr>
          <p:nvPr/>
        </p:nvSpPr>
        <p:spPr bwMode="gray">
          <a:xfrm>
            <a:off x="4743826" y="4924183"/>
            <a:ext cx="1765300" cy="375178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Threats</a:t>
            </a:r>
          </a:p>
        </p:txBody>
      </p:sp>
      <p:sp>
        <p:nvSpPr>
          <p:cNvPr id="35" name="Rounded Rectangle 34"/>
          <p:cNvSpPr/>
          <p:nvPr/>
        </p:nvSpPr>
        <p:spPr>
          <a:xfrm rot="16200000">
            <a:off x="5568005" y="401310"/>
            <a:ext cx="2099877" cy="4137713"/>
          </a:xfrm>
          <a:prstGeom prst="roundRect">
            <a:avLst>
              <a:gd name="adj" fmla="val 5881"/>
            </a:avLst>
          </a:prstGeom>
          <a:noFill/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 rot="16200000">
            <a:off x="1429557" y="2498982"/>
            <a:ext cx="2099877" cy="4137713"/>
          </a:xfrm>
          <a:prstGeom prst="roundRect">
            <a:avLst>
              <a:gd name="adj" fmla="val 5881"/>
            </a:avLst>
          </a:prstGeom>
          <a:noFill/>
          <a:ln w="12700">
            <a:solidFill>
              <a:schemeClr val="bg1">
                <a:lumMod val="75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ed Rectangle 41"/>
          <p:cNvSpPr/>
          <p:nvPr/>
        </p:nvSpPr>
        <p:spPr>
          <a:xfrm rot="16200000">
            <a:off x="5568005" y="2498982"/>
            <a:ext cx="2099877" cy="4137713"/>
          </a:xfrm>
          <a:prstGeom prst="roundRect">
            <a:avLst>
              <a:gd name="adj" fmla="val 5881"/>
            </a:avLst>
          </a:prstGeom>
          <a:noFill/>
          <a:ln w="12700">
            <a:solidFill>
              <a:schemeClr val="bg1">
                <a:lumMod val="75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 Box 394"/>
          <p:cNvSpPr txBox="1">
            <a:spLocks noChangeArrowheads="1"/>
          </p:cNvSpPr>
          <p:nvPr/>
        </p:nvSpPr>
        <p:spPr bwMode="auto">
          <a:xfrm>
            <a:off x="533400" y="1600200"/>
            <a:ext cx="1905000" cy="166821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 Your Text Here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 Your Text Here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 Your Text Here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 Your Text Here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 Your Text Here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ea typeface="굴림" charset="-127"/>
              <a:cs typeface="Arial" pitchFamily="34" charset="0"/>
            </a:endParaRPr>
          </a:p>
        </p:txBody>
      </p:sp>
      <p:sp>
        <p:nvSpPr>
          <p:cNvPr id="44" name="Text Box 394"/>
          <p:cNvSpPr txBox="1">
            <a:spLocks noChangeArrowheads="1"/>
          </p:cNvSpPr>
          <p:nvPr/>
        </p:nvSpPr>
        <p:spPr bwMode="auto">
          <a:xfrm>
            <a:off x="533400" y="3715407"/>
            <a:ext cx="1905000" cy="166821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 Your Text Here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 Your Text Here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 Your Text Here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 Your Text Here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 Your Text Here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ea typeface="굴림" charset="-127"/>
              <a:cs typeface="Arial" pitchFamily="34" charset="0"/>
            </a:endParaRPr>
          </a:p>
        </p:txBody>
      </p:sp>
      <p:sp>
        <p:nvSpPr>
          <p:cNvPr id="45" name="Text Box 394"/>
          <p:cNvSpPr txBox="1">
            <a:spLocks noChangeArrowheads="1"/>
          </p:cNvSpPr>
          <p:nvPr/>
        </p:nvSpPr>
        <p:spPr bwMode="auto">
          <a:xfrm>
            <a:off x="6658303" y="3715407"/>
            <a:ext cx="1905000" cy="166821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 Your Text Here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 Your Text Here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 Your Text Here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 Your Text Here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 Your Text Here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ea typeface="굴림" charset="-127"/>
              <a:cs typeface="Arial" pitchFamily="34" charset="0"/>
            </a:endParaRPr>
          </a:p>
        </p:txBody>
      </p:sp>
      <p:sp>
        <p:nvSpPr>
          <p:cNvPr id="46" name="Text Box 394"/>
          <p:cNvSpPr txBox="1">
            <a:spLocks noChangeArrowheads="1"/>
          </p:cNvSpPr>
          <p:nvPr/>
        </p:nvSpPr>
        <p:spPr bwMode="auto">
          <a:xfrm>
            <a:off x="6658303" y="1644869"/>
            <a:ext cx="1905000" cy="166821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 Your Text Here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 Your Text Here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 Your Text Here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 Your Text Here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 Your Text Here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ea typeface="굴림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74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uzzle">
  <a:themeElements>
    <a:clrScheme name="Custom 2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2772</TotalTime>
  <Words>92</Words>
  <Application>Microsoft Office PowerPoint</Application>
  <PresentationFormat>全屏显示(4:3)</PresentationFormat>
  <Paragraphs>31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Puzzle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www.smiletemplates.com;iDesign</dc:creator>
  <dc:description>www.smiletemplates.com</dc:description>
  <cp:lastModifiedBy>田士庆</cp:lastModifiedBy>
  <cp:revision>248</cp:revision>
  <dcterms:created xsi:type="dcterms:W3CDTF">2009-10-08T11:02:59Z</dcterms:created>
  <dcterms:modified xsi:type="dcterms:W3CDTF">2012-07-18T18:46:02Z</dcterms:modified>
  <dc:subject>DG-阵列</dc:subject>
  <cp:keywords>TZ-手动增减;KJ-平面;DH-静态;XJ-二级</cp:keywords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