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Rectangle 394"/>
          <p:cNvSpPr/>
          <p:nvPr/>
        </p:nvSpPr>
        <p:spPr>
          <a:xfrm>
            <a:off x="0" y="-1"/>
            <a:ext cx="9144000" cy="3866827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152" name="Table 151"/>
          <p:cNvGraphicFramePr>
            <a:graphicFrameLocks noGrp="1"/>
          </p:cNvGraphicFramePr>
          <p:nvPr/>
        </p:nvGraphicFramePr>
        <p:xfrm>
          <a:off x="972626" y="838200"/>
          <a:ext cx="748557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368"/>
                <a:gridCol w="1069368"/>
                <a:gridCol w="1069368"/>
                <a:gridCol w="1069368"/>
                <a:gridCol w="1069368"/>
                <a:gridCol w="1069368"/>
                <a:gridCol w="1069368"/>
              </a:tblGrid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0" name="Right Arrow 219"/>
          <p:cNvSpPr/>
          <p:nvPr/>
        </p:nvSpPr>
        <p:spPr>
          <a:xfrm rot="18407712">
            <a:off x="5428719" y="2345436"/>
            <a:ext cx="3563566" cy="525651"/>
          </a:xfrm>
          <a:prstGeom prst="rightArrow">
            <a:avLst>
              <a:gd name="adj1" fmla="val 41627"/>
              <a:gd name="adj2" fmla="val 50000"/>
            </a:avLst>
          </a:prstGeom>
          <a:gradFill>
            <a:gsLst>
              <a:gs pos="72000">
                <a:schemeClr val="accent6"/>
              </a:gs>
              <a:gs pos="5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ight Arrow 218"/>
          <p:cNvSpPr/>
          <p:nvPr/>
        </p:nvSpPr>
        <p:spPr>
          <a:xfrm rot="2836409">
            <a:off x="4766410" y="3215180"/>
            <a:ext cx="1812979" cy="525651"/>
          </a:xfrm>
          <a:prstGeom prst="rightArrow">
            <a:avLst>
              <a:gd name="adj1" fmla="val 38989"/>
              <a:gd name="adj2" fmla="val 50000"/>
            </a:avLst>
          </a:prstGeom>
          <a:gradFill>
            <a:gsLst>
              <a:gs pos="72000">
                <a:schemeClr val="accent6"/>
              </a:gs>
              <a:gs pos="5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AutoShape 64"/>
          <p:cNvSpPr>
            <a:spLocks noChangeArrowheads="1"/>
          </p:cNvSpPr>
          <p:nvPr/>
        </p:nvSpPr>
        <p:spPr bwMode="gray">
          <a:xfrm>
            <a:off x="762000" y="152400"/>
            <a:ext cx="7696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Timelines </a:t>
            </a:r>
            <a:r>
              <a:rPr lang="en-US" sz="4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– 7 Years (months)</a:t>
            </a:r>
          </a:p>
        </p:txBody>
      </p:sp>
      <p:sp>
        <p:nvSpPr>
          <p:cNvPr id="150" name="Right Arrow 149"/>
          <p:cNvSpPr/>
          <p:nvPr/>
        </p:nvSpPr>
        <p:spPr>
          <a:xfrm rot="18117271">
            <a:off x="3488395" y="3382005"/>
            <a:ext cx="2229287" cy="525651"/>
          </a:xfrm>
          <a:prstGeom prst="rightArrow">
            <a:avLst>
              <a:gd name="adj1" fmla="val 43115"/>
              <a:gd name="adj2" fmla="val 50000"/>
            </a:avLst>
          </a:prstGeom>
          <a:gradFill>
            <a:gsLst>
              <a:gs pos="72000">
                <a:schemeClr val="accent6"/>
              </a:gs>
              <a:gs pos="5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44"/>
          <p:cNvSpPr>
            <a:spLocks noChangeArrowheads="1"/>
          </p:cNvSpPr>
          <p:nvPr/>
        </p:nvSpPr>
        <p:spPr bwMode="auto">
          <a:xfrm>
            <a:off x="228600" y="5596634"/>
            <a:ext cx="67627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-500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" name="Rectangle 45"/>
          <p:cNvSpPr>
            <a:spLocks noChangeArrowheads="1"/>
          </p:cNvSpPr>
          <p:nvPr/>
        </p:nvSpPr>
        <p:spPr bwMode="auto">
          <a:xfrm>
            <a:off x="228600" y="5141746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-400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Rectangle 46"/>
          <p:cNvSpPr>
            <a:spLocks noChangeArrowheads="1"/>
          </p:cNvSpPr>
          <p:nvPr/>
        </p:nvSpPr>
        <p:spPr bwMode="auto">
          <a:xfrm>
            <a:off x="228600" y="4628786"/>
            <a:ext cx="67627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-300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3" name="Rectangle 47"/>
          <p:cNvSpPr>
            <a:spLocks noChangeArrowheads="1"/>
          </p:cNvSpPr>
          <p:nvPr/>
        </p:nvSpPr>
        <p:spPr bwMode="auto">
          <a:xfrm>
            <a:off x="228600" y="4125506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-200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4" name="Rectangle 48"/>
          <p:cNvSpPr>
            <a:spLocks noChangeArrowheads="1"/>
          </p:cNvSpPr>
          <p:nvPr/>
        </p:nvSpPr>
        <p:spPr bwMode="auto">
          <a:xfrm>
            <a:off x="228600" y="3612546"/>
            <a:ext cx="67627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-100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2" name="Rectangle 49"/>
          <p:cNvSpPr>
            <a:spLocks noChangeArrowheads="1"/>
          </p:cNvSpPr>
          <p:nvPr/>
        </p:nvSpPr>
        <p:spPr bwMode="auto">
          <a:xfrm>
            <a:off x="314325" y="3099587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3" name="Rectangle 50"/>
          <p:cNvSpPr>
            <a:spLocks noChangeArrowheads="1"/>
          </p:cNvSpPr>
          <p:nvPr/>
        </p:nvSpPr>
        <p:spPr bwMode="auto">
          <a:xfrm>
            <a:off x="314325" y="2596306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6" name="Rectangle 51"/>
          <p:cNvSpPr>
            <a:spLocks noChangeArrowheads="1"/>
          </p:cNvSpPr>
          <p:nvPr/>
        </p:nvSpPr>
        <p:spPr bwMode="auto">
          <a:xfrm>
            <a:off x="314325" y="2063990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3" name="Rectangle 52"/>
          <p:cNvSpPr>
            <a:spLocks noChangeArrowheads="1"/>
          </p:cNvSpPr>
          <p:nvPr/>
        </p:nvSpPr>
        <p:spPr bwMode="auto">
          <a:xfrm>
            <a:off x="314325" y="1551031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4" name="Rectangle 53"/>
          <p:cNvSpPr>
            <a:spLocks noChangeArrowheads="1"/>
          </p:cNvSpPr>
          <p:nvPr/>
        </p:nvSpPr>
        <p:spPr bwMode="auto">
          <a:xfrm>
            <a:off x="228600" y="1047750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5" name="Rectangle 53"/>
          <p:cNvSpPr>
            <a:spLocks noChangeArrowheads="1"/>
          </p:cNvSpPr>
          <p:nvPr/>
        </p:nvSpPr>
        <p:spPr bwMode="auto">
          <a:xfrm>
            <a:off x="228600" y="609600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6" name="Right Arrow 215"/>
          <p:cNvSpPr/>
          <p:nvPr/>
        </p:nvSpPr>
        <p:spPr>
          <a:xfrm rot="2426662">
            <a:off x="3010901" y="3990435"/>
            <a:ext cx="1359145" cy="525651"/>
          </a:xfrm>
          <a:prstGeom prst="rightArrow">
            <a:avLst>
              <a:gd name="adj1" fmla="val 43781"/>
              <a:gd name="adj2" fmla="val 50000"/>
            </a:avLst>
          </a:prstGeom>
          <a:gradFill>
            <a:gsLst>
              <a:gs pos="72000">
                <a:schemeClr val="accent6"/>
              </a:gs>
              <a:gs pos="5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ight Arrow 216"/>
          <p:cNvSpPr/>
          <p:nvPr/>
        </p:nvSpPr>
        <p:spPr>
          <a:xfrm rot="19065122">
            <a:off x="688980" y="4452112"/>
            <a:ext cx="3026574" cy="525651"/>
          </a:xfrm>
          <a:prstGeom prst="rightArrow">
            <a:avLst>
              <a:gd name="adj1" fmla="val 37305"/>
              <a:gd name="adj2" fmla="val 50000"/>
            </a:avLst>
          </a:prstGeom>
          <a:gradFill>
            <a:gsLst>
              <a:gs pos="72000">
                <a:schemeClr val="accent6"/>
              </a:gs>
              <a:gs pos="5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ight Arrow 206"/>
          <p:cNvSpPr/>
          <p:nvPr/>
        </p:nvSpPr>
        <p:spPr>
          <a:xfrm>
            <a:off x="381000" y="5715000"/>
            <a:ext cx="8382000" cy="914400"/>
          </a:xfrm>
          <a:prstGeom prst="rightArrow">
            <a:avLst/>
          </a:prstGeom>
          <a:gradFill flip="none" rotWithShape="1">
            <a:gsLst>
              <a:gs pos="72000">
                <a:schemeClr val="accent1"/>
              </a:gs>
              <a:gs pos="50000">
                <a:schemeClr val="accent2"/>
              </a:gs>
            </a:gsLst>
            <a:lin ang="5400000" scaled="0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54"/>
          <p:cNvSpPr>
            <a:spLocks noChangeArrowheads="1"/>
          </p:cNvSpPr>
          <p:nvPr/>
        </p:nvSpPr>
        <p:spPr bwMode="auto">
          <a:xfrm>
            <a:off x="1371600" y="6019800"/>
            <a:ext cx="676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uk-UA" sz="1700" b="1" u="none" dirty="0">
                <a:solidFill>
                  <a:schemeClr val="bg1"/>
                </a:solidFill>
              </a:rPr>
              <a:t>20</a:t>
            </a:r>
            <a:r>
              <a:rPr lang="en-US" sz="1700" b="1" u="none" dirty="0">
                <a:solidFill>
                  <a:schemeClr val="bg1"/>
                </a:solidFill>
              </a:rPr>
              <a:t>0</a:t>
            </a:r>
            <a:r>
              <a:rPr lang="uk-UA" sz="1700" b="1" u="none" dirty="0">
                <a:solidFill>
                  <a:schemeClr val="bg1"/>
                </a:solidFill>
              </a:rPr>
              <a:t>3</a:t>
            </a:r>
            <a:endParaRPr lang="en-US" sz="1700" b="1" u="none" dirty="0">
              <a:solidFill>
                <a:schemeClr val="bg1"/>
              </a:solidFill>
            </a:endParaRPr>
          </a:p>
        </p:txBody>
      </p:sp>
      <p:sp>
        <p:nvSpPr>
          <p:cNvPr id="166" name="Rectangle 55"/>
          <p:cNvSpPr>
            <a:spLocks noChangeArrowheads="1"/>
          </p:cNvSpPr>
          <p:nvPr/>
        </p:nvSpPr>
        <p:spPr bwMode="auto">
          <a:xfrm>
            <a:off x="7581900" y="6019800"/>
            <a:ext cx="676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uk-UA" sz="1700" b="1" u="none" dirty="0">
                <a:solidFill>
                  <a:schemeClr val="bg1"/>
                </a:solidFill>
              </a:rPr>
              <a:t>20</a:t>
            </a:r>
            <a:r>
              <a:rPr lang="en-US" sz="1700" b="1" u="none" dirty="0">
                <a:solidFill>
                  <a:schemeClr val="bg1"/>
                </a:solidFill>
              </a:rPr>
              <a:t>0</a:t>
            </a:r>
            <a:r>
              <a:rPr lang="uk-UA" sz="1700" b="1" u="none" dirty="0">
                <a:solidFill>
                  <a:schemeClr val="bg1"/>
                </a:solidFill>
              </a:rPr>
              <a:t>9</a:t>
            </a:r>
            <a:endParaRPr lang="en-US" sz="1700" b="1" u="none" dirty="0">
              <a:solidFill>
                <a:schemeClr val="bg1"/>
              </a:solidFill>
            </a:endParaRPr>
          </a:p>
        </p:txBody>
      </p:sp>
      <p:sp>
        <p:nvSpPr>
          <p:cNvPr id="167" name="Rectangle 56"/>
          <p:cNvSpPr>
            <a:spLocks noChangeArrowheads="1"/>
          </p:cNvSpPr>
          <p:nvPr/>
        </p:nvSpPr>
        <p:spPr bwMode="auto">
          <a:xfrm>
            <a:off x="6553200" y="6019800"/>
            <a:ext cx="676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uk-UA" sz="1700" b="1" u="none">
                <a:solidFill>
                  <a:schemeClr val="bg1"/>
                </a:solidFill>
              </a:rPr>
              <a:t>20</a:t>
            </a:r>
            <a:r>
              <a:rPr lang="en-US" sz="1700" b="1" u="none">
                <a:solidFill>
                  <a:schemeClr val="bg1"/>
                </a:solidFill>
              </a:rPr>
              <a:t>0</a:t>
            </a:r>
            <a:r>
              <a:rPr lang="uk-UA" sz="1700" b="1" u="none">
                <a:solidFill>
                  <a:schemeClr val="bg1"/>
                </a:solidFill>
              </a:rPr>
              <a:t>8</a:t>
            </a:r>
            <a:endParaRPr lang="en-US" sz="1700" b="1" u="none">
              <a:solidFill>
                <a:schemeClr val="bg1"/>
              </a:solidFill>
            </a:endParaRPr>
          </a:p>
        </p:txBody>
      </p:sp>
      <p:sp>
        <p:nvSpPr>
          <p:cNvPr id="168" name="Rectangle 57"/>
          <p:cNvSpPr>
            <a:spLocks noChangeArrowheads="1"/>
          </p:cNvSpPr>
          <p:nvPr/>
        </p:nvSpPr>
        <p:spPr bwMode="auto">
          <a:xfrm>
            <a:off x="5505450" y="6019800"/>
            <a:ext cx="676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uk-UA" sz="1700" b="1" u="none">
                <a:solidFill>
                  <a:schemeClr val="bg1"/>
                </a:solidFill>
              </a:rPr>
              <a:t>20</a:t>
            </a:r>
            <a:r>
              <a:rPr lang="en-US" sz="1700" b="1" u="none">
                <a:solidFill>
                  <a:schemeClr val="bg1"/>
                </a:solidFill>
              </a:rPr>
              <a:t>0</a:t>
            </a:r>
            <a:r>
              <a:rPr lang="uk-UA" sz="1700" b="1" u="none">
                <a:solidFill>
                  <a:schemeClr val="bg1"/>
                </a:solidFill>
              </a:rPr>
              <a:t>7</a:t>
            </a:r>
            <a:endParaRPr lang="en-US" sz="1700" b="1" u="none">
              <a:solidFill>
                <a:schemeClr val="bg1"/>
              </a:solidFill>
            </a:endParaRPr>
          </a:p>
        </p:txBody>
      </p:sp>
      <p:sp>
        <p:nvSpPr>
          <p:cNvPr id="169" name="Rectangle 58"/>
          <p:cNvSpPr>
            <a:spLocks noChangeArrowheads="1"/>
          </p:cNvSpPr>
          <p:nvPr/>
        </p:nvSpPr>
        <p:spPr bwMode="auto">
          <a:xfrm>
            <a:off x="4486275" y="6019800"/>
            <a:ext cx="676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uk-UA" sz="1700" b="1" u="none">
                <a:solidFill>
                  <a:schemeClr val="bg1"/>
                </a:solidFill>
              </a:rPr>
              <a:t>20</a:t>
            </a:r>
            <a:r>
              <a:rPr lang="en-US" sz="1700" b="1" u="none">
                <a:solidFill>
                  <a:schemeClr val="bg1"/>
                </a:solidFill>
              </a:rPr>
              <a:t>0</a:t>
            </a:r>
            <a:r>
              <a:rPr lang="uk-UA" sz="1700" b="1" u="none">
                <a:solidFill>
                  <a:schemeClr val="bg1"/>
                </a:solidFill>
              </a:rPr>
              <a:t>6</a:t>
            </a:r>
            <a:endParaRPr lang="en-US" sz="1700" b="1" u="none">
              <a:solidFill>
                <a:schemeClr val="bg1"/>
              </a:solidFill>
            </a:endParaRPr>
          </a:p>
        </p:txBody>
      </p:sp>
      <p:sp>
        <p:nvSpPr>
          <p:cNvPr id="170" name="Rectangle 59"/>
          <p:cNvSpPr>
            <a:spLocks noChangeArrowheads="1"/>
          </p:cNvSpPr>
          <p:nvPr/>
        </p:nvSpPr>
        <p:spPr bwMode="auto">
          <a:xfrm>
            <a:off x="3495675" y="6019800"/>
            <a:ext cx="676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uk-UA" sz="1700" b="1" u="none" dirty="0">
                <a:solidFill>
                  <a:schemeClr val="bg1"/>
                </a:solidFill>
              </a:rPr>
              <a:t>20</a:t>
            </a:r>
            <a:r>
              <a:rPr lang="en-US" sz="1700" b="1" u="none" dirty="0">
                <a:solidFill>
                  <a:schemeClr val="bg1"/>
                </a:solidFill>
              </a:rPr>
              <a:t>0</a:t>
            </a:r>
            <a:r>
              <a:rPr lang="uk-UA" sz="1700" b="1" u="none" dirty="0">
                <a:solidFill>
                  <a:schemeClr val="bg1"/>
                </a:solidFill>
              </a:rPr>
              <a:t>5</a:t>
            </a:r>
            <a:endParaRPr lang="en-US" sz="1700" b="1" u="none" dirty="0">
              <a:solidFill>
                <a:schemeClr val="bg1"/>
              </a:solidFill>
            </a:endParaRPr>
          </a:p>
        </p:txBody>
      </p:sp>
      <p:sp>
        <p:nvSpPr>
          <p:cNvPr id="171" name="Rectangle 60"/>
          <p:cNvSpPr>
            <a:spLocks noChangeArrowheads="1"/>
          </p:cNvSpPr>
          <p:nvPr/>
        </p:nvSpPr>
        <p:spPr bwMode="auto">
          <a:xfrm>
            <a:off x="2390775" y="6019800"/>
            <a:ext cx="676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uk-UA" sz="1700" b="1" u="none" dirty="0">
                <a:solidFill>
                  <a:schemeClr val="bg1"/>
                </a:solidFill>
              </a:rPr>
              <a:t>20</a:t>
            </a:r>
            <a:r>
              <a:rPr lang="en-US" sz="1700" b="1" u="none" dirty="0">
                <a:solidFill>
                  <a:schemeClr val="bg1"/>
                </a:solidFill>
              </a:rPr>
              <a:t>0</a:t>
            </a:r>
            <a:r>
              <a:rPr lang="uk-UA" sz="1700" b="1" u="none" dirty="0">
                <a:solidFill>
                  <a:schemeClr val="bg1"/>
                </a:solidFill>
              </a:rPr>
              <a:t>4</a:t>
            </a:r>
            <a:endParaRPr lang="en-US" sz="1700" b="1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16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meline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44</Words>
  <Application>Microsoft Office PowerPoint</Application>
  <PresentationFormat>全屏显示(4:3)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Timelines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www.smiletemplates.com; iDesign</dc:creator>
  <cp:keywords/>
  <dc:description/>
  <cp:lastModifiedBy>田士庆</cp:lastModifiedBy>
  <cp:revision>31</cp:revision>
  <dcterms:created xsi:type="dcterms:W3CDTF">2009-08-18T06:53:28Z</dcterms:created>
  <dcterms:modified xsi:type="dcterms:W3CDTF">2012-07-18T18:48:29Z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