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31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10" d="100"/>
          <a:sy n="110" d="100"/>
        </p:scale>
        <p:origin x="-184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jpeg"/><Relationship Id="rId8" Type="http://schemas.openxmlformats.org/officeDocument/2006/relationships/image" Target="../media/image12.jpeg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5.jpeg"/><Relationship Id="rId10" Type="http://schemas.openxmlformats.org/officeDocument/2006/relationships/image" Target="../media/image14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42"/>
          <p:cNvSpPr>
            <a:spLocks noChangeArrowheads="1"/>
          </p:cNvSpPr>
          <p:nvPr/>
        </p:nvSpPr>
        <p:spPr bwMode="auto">
          <a:xfrm>
            <a:off x="82327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2012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4" name="Rektangel 244"/>
          <p:cNvSpPr>
            <a:spLocks noChangeArrowheads="1"/>
          </p:cNvSpPr>
          <p:nvPr/>
        </p:nvSpPr>
        <p:spPr bwMode="auto">
          <a:xfrm>
            <a:off x="65055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2010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5" name="Rektangel 245"/>
          <p:cNvSpPr>
            <a:spLocks noChangeArrowheads="1"/>
          </p:cNvSpPr>
          <p:nvPr/>
        </p:nvSpPr>
        <p:spPr bwMode="auto">
          <a:xfrm>
            <a:off x="56165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2009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6" name="Rektangel 246"/>
          <p:cNvSpPr>
            <a:spLocks noChangeArrowheads="1"/>
          </p:cNvSpPr>
          <p:nvPr/>
        </p:nvSpPr>
        <p:spPr bwMode="auto">
          <a:xfrm>
            <a:off x="47529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2008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7" name="Rektangel 304"/>
          <p:cNvSpPr>
            <a:spLocks noChangeArrowheads="1"/>
          </p:cNvSpPr>
          <p:nvPr/>
        </p:nvSpPr>
        <p:spPr bwMode="auto">
          <a:xfrm>
            <a:off x="30130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2006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8" name="Rektangel 305"/>
          <p:cNvSpPr>
            <a:spLocks noChangeArrowheads="1"/>
          </p:cNvSpPr>
          <p:nvPr/>
        </p:nvSpPr>
        <p:spPr bwMode="auto">
          <a:xfrm>
            <a:off x="21367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2005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9" name="Rektangel 306"/>
          <p:cNvSpPr>
            <a:spLocks noChangeArrowheads="1"/>
          </p:cNvSpPr>
          <p:nvPr/>
        </p:nvSpPr>
        <p:spPr bwMode="auto">
          <a:xfrm>
            <a:off x="12350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2004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10" name="Rektangel 307"/>
          <p:cNvSpPr>
            <a:spLocks noChangeArrowheads="1"/>
          </p:cNvSpPr>
          <p:nvPr/>
        </p:nvSpPr>
        <p:spPr bwMode="auto">
          <a:xfrm>
            <a:off x="3079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2005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11" name="Rektangel 308"/>
          <p:cNvSpPr>
            <a:spLocks noChangeArrowheads="1"/>
          </p:cNvSpPr>
          <p:nvPr/>
        </p:nvSpPr>
        <p:spPr bwMode="auto">
          <a:xfrm>
            <a:off x="3851275" y="4231927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2007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grpSp>
        <p:nvGrpSpPr>
          <p:cNvPr id="12" name="Group 102"/>
          <p:cNvGrpSpPr/>
          <p:nvPr/>
        </p:nvGrpSpPr>
        <p:grpSpPr>
          <a:xfrm>
            <a:off x="177800" y="4630390"/>
            <a:ext cx="8839200" cy="958850"/>
            <a:chOff x="177800" y="4894263"/>
            <a:chExt cx="8839200" cy="958850"/>
          </a:xfrm>
          <a:effectLst>
            <a:reflection blurRad="6350" stA="50000" endA="300" endPos="55000" dir="5400000" sy="-100000" algn="bl" rotWithShape="0"/>
          </a:effectLst>
        </p:grpSpPr>
        <p:sp>
          <p:nvSpPr>
            <p:cNvPr id="13" name="Freeform 944"/>
            <p:cNvSpPr>
              <a:spLocks noEditPoints="1"/>
            </p:cNvSpPr>
            <p:nvPr/>
          </p:nvSpPr>
          <p:spPr bwMode="auto">
            <a:xfrm>
              <a:off x="177800" y="4894263"/>
              <a:ext cx="8839200" cy="958850"/>
            </a:xfrm>
            <a:custGeom>
              <a:avLst/>
              <a:gdLst>
                <a:gd name="T0" fmla="*/ 2147483647 w 4850"/>
                <a:gd name="T1" fmla="*/ 2147483647 h 452"/>
                <a:gd name="T2" fmla="*/ 2147483647 w 4850"/>
                <a:gd name="T3" fmla="*/ 2147483647 h 452"/>
                <a:gd name="T4" fmla="*/ 2147483647 w 4850"/>
                <a:gd name="T5" fmla="*/ 2147483647 h 452"/>
                <a:gd name="T6" fmla="*/ 2147483647 w 4850"/>
                <a:gd name="T7" fmla="*/ 2147483647 h 452"/>
                <a:gd name="T8" fmla="*/ 2147483647 w 4850"/>
                <a:gd name="T9" fmla="*/ 2147483647 h 452"/>
                <a:gd name="T10" fmla="*/ 2147483647 w 4850"/>
                <a:gd name="T11" fmla="*/ 2147483647 h 452"/>
                <a:gd name="T12" fmla="*/ 2147483647 w 4850"/>
                <a:gd name="T13" fmla="*/ 2147483647 h 452"/>
                <a:gd name="T14" fmla="*/ 2147483647 w 4850"/>
                <a:gd name="T15" fmla="*/ 2147483647 h 452"/>
                <a:gd name="T16" fmla="*/ 2147483647 w 4850"/>
                <a:gd name="T17" fmla="*/ 2147483647 h 452"/>
                <a:gd name="T18" fmla="*/ 2147483647 w 4850"/>
                <a:gd name="T19" fmla="*/ 2147483647 h 452"/>
                <a:gd name="T20" fmla="*/ 2147483647 w 4850"/>
                <a:gd name="T21" fmla="*/ 2147483647 h 452"/>
                <a:gd name="T22" fmla="*/ 2147483647 w 4850"/>
                <a:gd name="T23" fmla="*/ 2147483647 h 452"/>
                <a:gd name="T24" fmla="*/ 2147483647 w 4850"/>
                <a:gd name="T25" fmla="*/ 2147483647 h 452"/>
                <a:gd name="T26" fmla="*/ 2147483647 w 4850"/>
                <a:gd name="T27" fmla="*/ 2147483647 h 452"/>
                <a:gd name="T28" fmla="*/ 2147483647 w 4850"/>
                <a:gd name="T29" fmla="*/ 2147483647 h 452"/>
                <a:gd name="T30" fmla="*/ 2147483647 w 4850"/>
                <a:gd name="T31" fmla="*/ 2147483647 h 452"/>
                <a:gd name="T32" fmla="*/ 2147483647 w 4850"/>
                <a:gd name="T33" fmla="*/ 2147483647 h 452"/>
                <a:gd name="T34" fmla="*/ 2147483647 w 4850"/>
                <a:gd name="T35" fmla="*/ 2147483647 h 452"/>
                <a:gd name="T36" fmla="*/ 2147483647 w 4850"/>
                <a:gd name="T37" fmla="*/ 2147483647 h 452"/>
                <a:gd name="T38" fmla="*/ 2147483647 w 4850"/>
                <a:gd name="T39" fmla="*/ 2147483647 h 452"/>
                <a:gd name="T40" fmla="*/ 2147483647 w 4850"/>
                <a:gd name="T41" fmla="*/ 2147483647 h 452"/>
                <a:gd name="T42" fmla="*/ 2147483647 w 4850"/>
                <a:gd name="T43" fmla="*/ 2147483647 h 452"/>
                <a:gd name="T44" fmla="*/ 2147483647 w 4850"/>
                <a:gd name="T45" fmla="*/ 2147483647 h 452"/>
                <a:gd name="T46" fmla="*/ 2147483647 w 4850"/>
                <a:gd name="T47" fmla="*/ 2147483647 h 452"/>
                <a:gd name="T48" fmla="*/ 2147483647 w 4850"/>
                <a:gd name="T49" fmla="*/ 2147483647 h 452"/>
                <a:gd name="T50" fmla="*/ 2147483647 w 4850"/>
                <a:gd name="T51" fmla="*/ 2147483647 h 452"/>
                <a:gd name="T52" fmla="*/ 2147483647 w 4850"/>
                <a:gd name="T53" fmla="*/ 2147483647 h 452"/>
                <a:gd name="T54" fmla="*/ 2147483647 w 4850"/>
                <a:gd name="T55" fmla="*/ 2147483647 h 452"/>
                <a:gd name="T56" fmla="*/ 2147483647 w 4850"/>
                <a:gd name="T57" fmla="*/ 2147483647 h 452"/>
                <a:gd name="T58" fmla="*/ 2147483647 w 4850"/>
                <a:gd name="T59" fmla="*/ 2147483647 h 452"/>
                <a:gd name="T60" fmla="*/ 2147483647 w 4850"/>
                <a:gd name="T61" fmla="*/ 2147483647 h 452"/>
                <a:gd name="T62" fmla="*/ 2147483647 w 4850"/>
                <a:gd name="T63" fmla="*/ 2147483647 h 452"/>
                <a:gd name="T64" fmla="*/ 2147483647 w 4850"/>
                <a:gd name="T65" fmla="*/ 2147483647 h 452"/>
                <a:gd name="T66" fmla="*/ 2147483647 w 4850"/>
                <a:gd name="T67" fmla="*/ 2147483647 h 452"/>
                <a:gd name="T68" fmla="*/ 2147483647 w 4850"/>
                <a:gd name="T69" fmla="*/ 2147483647 h 452"/>
                <a:gd name="T70" fmla="*/ 2147483647 w 4850"/>
                <a:gd name="T71" fmla="*/ 2147483647 h 452"/>
                <a:gd name="T72" fmla="*/ 2147483647 w 4850"/>
                <a:gd name="T73" fmla="*/ 2147483647 h 452"/>
                <a:gd name="T74" fmla="*/ 2147483647 w 4850"/>
                <a:gd name="T75" fmla="*/ 2147483647 h 452"/>
                <a:gd name="T76" fmla="*/ 2147483647 w 4850"/>
                <a:gd name="T77" fmla="*/ 2147483647 h 452"/>
                <a:gd name="T78" fmla="*/ 2147483647 w 4850"/>
                <a:gd name="T79" fmla="*/ 2147483647 h 452"/>
                <a:gd name="T80" fmla="*/ 2147483647 w 4850"/>
                <a:gd name="T81" fmla="*/ 2147483647 h 452"/>
                <a:gd name="T82" fmla="*/ 2147483647 w 4850"/>
                <a:gd name="T83" fmla="*/ 2147483647 h 452"/>
                <a:gd name="T84" fmla="*/ 2147483647 w 4850"/>
                <a:gd name="T85" fmla="*/ 2147483647 h 452"/>
                <a:gd name="T86" fmla="*/ 2147483647 w 4850"/>
                <a:gd name="T87" fmla="*/ 2147483647 h 452"/>
                <a:gd name="T88" fmla="*/ 2147483647 w 4850"/>
                <a:gd name="T89" fmla="*/ 2147483647 h 452"/>
                <a:gd name="T90" fmla="*/ 2147483647 w 4850"/>
                <a:gd name="T91" fmla="*/ 2147483647 h 452"/>
                <a:gd name="T92" fmla="*/ 2147483647 w 4850"/>
                <a:gd name="T93" fmla="*/ 2147483647 h 452"/>
                <a:gd name="T94" fmla="*/ 2147483647 w 4850"/>
                <a:gd name="T95" fmla="*/ 2147483647 h 452"/>
                <a:gd name="T96" fmla="*/ 2147483647 w 4850"/>
                <a:gd name="T97" fmla="*/ 2147483647 h 452"/>
                <a:gd name="T98" fmla="*/ 2147483647 w 4850"/>
                <a:gd name="T99" fmla="*/ 2147483647 h 452"/>
                <a:gd name="T100" fmla="*/ 2147483647 w 4850"/>
                <a:gd name="T101" fmla="*/ 2147483647 h 452"/>
                <a:gd name="T102" fmla="*/ 2147483647 w 4850"/>
                <a:gd name="T103" fmla="*/ 2147483647 h 452"/>
                <a:gd name="T104" fmla="*/ 2147483647 w 4850"/>
                <a:gd name="T105" fmla="*/ 2147483647 h 452"/>
                <a:gd name="T106" fmla="*/ 2147483647 w 4850"/>
                <a:gd name="T107" fmla="*/ 2147483647 h 452"/>
                <a:gd name="T108" fmla="*/ 2147483647 w 4850"/>
                <a:gd name="T109" fmla="*/ 2147483647 h 452"/>
                <a:gd name="T110" fmla="*/ 2147483647 w 4850"/>
                <a:gd name="T111" fmla="*/ 2147483647 h 452"/>
                <a:gd name="T112" fmla="*/ 2147483647 w 4850"/>
                <a:gd name="T113" fmla="*/ 2147483647 h 452"/>
                <a:gd name="T114" fmla="*/ 2147483647 w 4850"/>
                <a:gd name="T115" fmla="*/ 2147483647 h 452"/>
                <a:gd name="T116" fmla="*/ 2147483647 w 4850"/>
                <a:gd name="T117" fmla="*/ 2147483647 h 452"/>
                <a:gd name="T118" fmla="*/ 2147483647 w 4850"/>
                <a:gd name="T119" fmla="*/ 2147483647 h 452"/>
                <a:gd name="T120" fmla="*/ 2147483647 w 4850"/>
                <a:gd name="T121" fmla="*/ 2147483647 h 452"/>
                <a:gd name="T122" fmla="*/ 2147483647 w 4850"/>
                <a:gd name="T123" fmla="*/ 2147483647 h 452"/>
                <a:gd name="T124" fmla="*/ 2147483647 w 4850"/>
                <a:gd name="T125" fmla="*/ 2147483647 h 4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850"/>
                <a:gd name="T190" fmla="*/ 0 h 452"/>
                <a:gd name="T191" fmla="*/ 4850 w 4850"/>
                <a:gd name="T192" fmla="*/ 452 h 4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850" h="452">
                  <a:moveTo>
                    <a:pt x="4850" y="0"/>
                  </a:moveTo>
                  <a:lnTo>
                    <a:pt x="0" y="0"/>
                  </a:lnTo>
                  <a:lnTo>
                    <a:pt x="0" y="452"/>
                  </a:lnTo>
                  <a:lnTo>
                    <a:pt x="4850" y="452"/>
                  </a:lnTo>
                  <a:lnTo>
                    <a:pt x="4850" y="72"/>
                  </a:lnTo>
                  <a:lnTo>
                    <a:pt x="4850" y="0"/>
                  </a:lnTo>
                  <a:close/>
                  <a:moveTo>
                    <a:pt x="2386" y="30"/>
                  </a:moveTo>
                  <a:lnTo>
                    <a:pt x="2386" y="30"/>
                  </a:lnTo>
                  <a:lnTo>
                    <a:pt x="2388" y="26"/>
                  </a:lnTo>
                  <a:lnTo>
                    <a:pt x="2394" y="24"/>
                  </a:lnTo>
                  <a:lnTo>
                    <a:pt x="2406" y="24"/>
                  </a:lnTo>
                  <a:lnTo>
                    <a:pt x="2410" y="26"/>
                  </a:lnTo>
                  <a:lnTo>
                    <a:pt x="2412" y="30"/>
                  </a:lnTo>
                  <a:lnTo>
                    <a:pt x="2412" y="54"/>
                  </a:lnTo>
                  <a:lnTo>
                    <a:pt x="2410" y="60"/>
                  </a:lnTo>
                  <a:lnTo>
                    <a:pt x="2406" y="60"/>
                  </a:lnTo>
                  <a:lnTo>
                    <a:pt x="2394" y="60"/>
                  </a:lnTo>
                  <a:lnTo>
                    <a:pt x="2388" y="60"/>
                  </a:lnTo>
                  <a:lnTo>
                    <a:pt x="2386" y="54"/>
                  </a:lnTo>
                  <a:lnTo>
                    <a:pt x="2386" y="30"/>
                  </a:lnTo>
                  <a:close/>
                  <a:moveTo>
                    <a:pt x="2328" y="30"/>
                  </a:moveTo>
                  <a:lnTo>
                    <a:pt x="2328" y="30"/>
                  </a:lnTo>
                  <a:lnTo>
                    <a:pt x="2330" y="26"/>
                  </a:lnTo>
                  <a:lnTo>
                    <a:pt x="2336" y="24"/>
                  </a:lnTo>
                  <a:lnTo>
                    <a:pt x="2348" y="24"/>
                  </a:lnTo>
                  <a:lnTo>
                    <a:pt x="2352" y="26"/>
                  </a:lnTo>
                  <a:lnTo>
                    <a:pt x="2354" y="30"/>
                  </a:lnTo>
                  <a:lnTo>
                    <a:pt x="2354" y="54"/>
                  </a:lnTo>
                  <a:lnTo>
                    <a:pt x="2352" y="60"/>
                  </a:lnTo>
                  <a:lnTo>
                    <a:pt x="2348" y="60"/>
                  </a:lnTo>
                  <a:lnTo>
                    <a:pt x="2336" y="60"/>
                  </a:lnTo>
                  <a:lnTo>
                    <a:pt x="2330" y="60"/>
                  </a:lnTo>
                  <a:lnTo>
                    <a:pt x="2328" y="54"/>
                  </a:lnTo>
                  <a:lnTo>
                    <a:pt x="2328" y="30"/>
                  </a:lnTo>
                  <a:close/>
                  <a:moveTo>
                    <a:pt x="2268" y="30"/>
                  </a:moveTo>
                  <a:lnTo>
                    <a:pt x="2268" y="30"/>
                  </a:lnTo>
                  <a:lnTo>
                    <a:pt x="2270" y="26"/>
                  </a:lnTo>
                  <a:lnTo>
                    <a:pt x="2274" y="24"/>
                  </a:lnTo>
                  <a:lnTo>
                    <a:pt x="2288" y="24"/>
                  </a:lnTo>
                  <a:lnTo>
                    <a:pt x="2292" y="26"/>
                  </a:lnTo>
                  <a:lnTo>
                    <a:pt x="2294" y="30"/>
                  </a:lnTo>
                  <a:lnTo>
                    <a:pt x="2294" y="54"/>
                  </a:lnTo>
                  <a:lnTo>
                    <a:pt x="2292" y="60"/>
                  </a:lnTo>
                  <a:lnTo>
                    <a:pt x="2288" y="60"/>
                  </a:lnTo>
                  <a:lnTo>
                    <a:pt x="2274" y="60"/>
                  </a:lnTo>
                  <a:lnTo>
                    <a:pt x="2270" y="60"/>
                  </a:lnTo>
                  <a:lnTo>
                    <a:pt x="2268" y="54"/>
                  </a:lnTo>
                  <a:lnTo>
                    <a:pt x="2268" y="30"/>
                  </a:lnTo>
                  <a:close/>
                  <a:moveTo>
                    <a:pt x="2208" y="30"/>
                  </a:moveTo>
                  <a:lnTo>
                    <a:pt x="2208" y="30"/>
                  </a:lnTo>
                  <a:lnTo>
                    <a:pt x="2210" y="26"/>
                  </a:lnTo>
                  <a:lnTo>
                    <a:pt x="2214" y="24"/>
                  </a:lnTo>
                  <a:lnTo>
                    <a:pt x="2226" y="24"/>
                  </a:lnTo>
                  <a:lnTo>
                    <a:pt x="2232" y="26"/>
                  </a:lnTo>
                  <a:lnTo>
                    <a:pt x="2234" y="30"/>
                  </a:lnTo>
                  <a:lnTo>
                    <a:pt x="2234" y="54"/>
                  </a:lnTo>
                  <a:lnTo>
                    <a:pt x="2232" y="60"/>
                  </a:lnTo>
                  <a:lnTo>
                    <a:pt x="2226" y="60"/>
                  </a:lnTo>
                  <a:lnTo>
                    <a:pt x="2214" y="60"/>
                  </a:lnTo>
                  <a:lnTo>
                    <a:pt x="2210" y="60"/>
                  </a:lnTo>
                  <a:lnTo>
                    <a:pt x="2208" y="54"/>
                  </a:lnTo>
                  <a:lnTo>
                    <a:pt x="2208" y="30"/>
                  </a:lnTo>
                  <a:close/>
                  <a:moveTo>
                    <a:pt x="2148" y="30"/>
                  </a:moveTo>
                  <a:lnTo>
                    <a:pt x="2148" y="30"/>
                  </a:lnTo>
                  <a:lnTo>
                    <a:pt x="2150" y="26"/>
                  </a:lnTo>
                  <a:lnTo>
                    <a:pt x="2154" y="24"/>
                  </a:lnTo>
                  <a:lnTo>
                    <a:pt x="2166" y="24"/>
                  </a:lnTo>
                  <a:lnTo>
                    <a:pt x="2170" y="26"/>
                  </a:lnTo>
                  <a:lnTo>
                    <a:pt x="2172" y="30"/>
                  </a:lnTo>
                  <a:lnTo>
                    <a:pt x="2172" y="54"/>
                  </a:lnTo>
                  <a:lnTo>
                    <a:pt x="2170" y="60"/>
                  </a:lnTo>
                  <a:lnTo>
                    <a:pt x="2166" y="60"/>
                  </a:lnTo>
                  <a:lnTo>
                    <a:pt x="2154" y="60"/>
                  </a:lnTo>
                  <a:lnTo>
                    <a:pt x="2150" y="60"/>
                  </a:lnTo>
                  <a:lnTo>
                    <a:pt x="2148" y="54"/>
                  </a:lnTo>
                  <a:lnTo>
                    <a:pt x="2148" y="30"/>
                  </a:lnTo>
                  <a:close/>
                  <a:moveTo>
                    <a:pt x="2086" y="30"/>
                  </a:moveTo>
                  <a:lnTo>
                    <a:pt x="2086" y="30"/>
                  </a:lnTo>
                  <a:lnTo>
                    <a:pt x="2088" y="26"/>
                  </a:lnTo>
                  <a:lnTo>
                    <a:pt x="2094" y="24"/>
                  </a:lnTo>
                  <a:lnTo>
                    <a:pt x="2106" y="24"/>
                  </a:lnTo>
                  <a:lnTo>
                    <a:pt x="2110" y="26"/>
                  </a:lnTo>
                  <a:lnTo>
                    <a:pt x="2112" y="30"/>
                  </a:lnTo>
                  <a:lnTo>
                    <a:pt x="2112" y="54"/>
                  </a:lnTo>
                  <a:lnTo>
                    <a:pt x="2110" y="60"/>
                  </a:lnTo>
                  <a:lnTo>
                    <a:pt x="2106" y="60"/>
                  </a:lnTo>
                  <a:lnTo>
                    <a:pt x="2094" y="60"/>
                  </a:lnTo>
                  <a:lnTo>
                    <a:pt x="2088" y="60"/>
                  </a:lnTo>
                  <a:lnTo>
                    <a:pt x="2086" y="54"/>
                  </a:lnTo>
                  <a:lnTo>
                    <a:pt x="2086" y="30"/>
                  </a:lnTo>
                  <a:close/>
                  <a:moveTo>
                    <a:pt x="2026" y="30"/>
                  </a:moveTo>
                  <a:lnTo>
                    <a:pt x="2026" y="30"/>
                  </a:lnTo>
                  <a:lnTo>
                    <a:pt x="2028" y="26"/>
                  </a:lnTo>
                  <a:lnTo>
                    <a:pt x="2032" y="24"/>
                  </a:lnTo>
                  <a:lnTo>
                    <a:pt x="2046" y="24"/>
                  </a:lnTo>
                  <a:lnTo>
                    <a:pt x="2050" y="26"/>
                  </a:lnTo>
                  <a:lnTo>
                    <a:pt x="2052" y="30"/>
                  </a:lnTo>
                  <a:lnTo>
                    <a:pt x="2052" y="54"/>
                  </a:lnTo>
                  <a:lnTo>
                    <a:pt x="2050" y="60"/>
                  </a:lnTo>
                  <a:lnTo>
                    <a:pt x="2046" y="60"/>
                  </a:lnTo>
                  <a:lnTo>
                    <a:pt x="2032" y="60"/>
                  </a:lnTo>
                  <a:lnTo>
                    <a:pt x="2028" y="60"/>
                  </a:lnTo>
                  <a:lnTo>
                    <a:pt x="2026" y="54"/>
                  </a:lnTo>
                  <a:lnTo>
                    <a:pt x="2026" y="30"/>
                  </a:lnTo>
                  <a:close/>
                  <a:moveTo>
                    <a:pt x="1966" y="30"/>
                  </a:moveTo>
                  <a:lnTo>
                    <a:pt x="1966" y="30"/>
                  </a:lnTo>
                  <a:lnTo>
                    <a:pt x="1968" y="26"/>
                  </a:lnTo>
                  <a:lnTo>
                    <a:pt x="1972" y="24"/>
                  </a:lnTo>
                  <a:lnTo>
                    <a:pt x="1984" y="24"/>
                  </a:lnTo>
                  <a:lnTo>
                    <a:pt x="1990" y="26"/>
                  </a:lnTo>
                  <a:lnTo>
                    <a:pt x="1992" y="30"/>
                  </a:lnTo>
                  <a:lnTo>
                    <a:pt x="1992" y="54"/>
                  </a:lnTo>
                  <a:lnTo>
                    <a:pt x="1990" y="60"/>
                  </a:lnTo>
                  <a:lnTo>
                    <a:pt x="1984" y="60"/>
                  </a:lnTo>
                  <a:lnTo>
                    <a:pt x="1972" y="60"/>
                  </a:lnTo>
                  <a:lnTo>
                    <a:pt x="1968" y="60"/>
                  </a:lnTo>
                  <a:lnTo>
                    <a:pt x="1966" y="54"/>
                  </a:lnTo>
                  <a:lnTo>
                    <a:pt x="1966" y="30"/>
                  </a:lnTo>
                  <a:close/>
                  <a:moveTo>
                    <a:pt x="1844" y="30"/>
                  </a:moveTo>
                  <a:lnTo>
                    <a:pt x="1844" y="30"/>
                  </a:lnTo>
                  <a:lnTo>
                    <a:pt x="1846" y="26"/>
                  </a:lnTo>
                  <a:lnTo>
                    <a:pt x="1852" y="24"/>
                  </a:lnTo>
                  <a:lnTo>
                    <a:pt x="1864" y="24"/>
                  </a:lnTo>
                  <a:lnTo>
                    <a:pt x="1868" y="26"/>
                  </a:lnTo>
                  <a:lnTo>
                    <a:pt x="1870" y="30"/>
                  </a:lnTo>
                  <a:lnTo>
                    <a:pt x="1870" y="54"/>
                  </a:lnTo>
                  <a:lnTo>
                    <a:pt x="1868" y="60"/>
                  </a:lnTo>
                  <a:lnTo>
                    <a:pt x="1864" y="60"/>
                  </a:lnTo>
                  <a:lnTo>
                    <a:pt x="1852" y="60"/>
                  </a:lnTo>
                  <a:lnTo>
                    <a:pt x="1846" y="60"/>
                  </a:lnTo>
                  <a:lnTo>
                    <a:pt x="1844" y="54"/>
                  </a:lnTo>
                  <a:lnTo>
                    <a:pt x="1844" y="30"/>
                  </a:lnTo>
                  <a:close/>
                  <a:moveTo>
                    <a:pt x="1784" y="30"/>
                  </a:moveTo>
                  <a:lnTo>
                    <a:pt x="1784" y="30"/>
                  </a:lnTo>
                  <a:lnTo>
                    <a:pt x="1786" y="26"/>
                  </a:lnTo>
                  <a:lnTo>
                    <a:pt x="1792" y="24"/>
                  </a:lnTo>
                  <a:lnTo>
                    <a:pt x="1804" y="24"/>
                  </a:lnTo>
                  <a:lnTo>
                    <a:pt x="1808" y="26"/>
                  </a:lnTo>
                  <a:lnTo>
                    <a:pt x="1810" y="30"/>
                  </a:lnTo>
                  <a:lnTo>
                    <a:pt x="1810" y="54"/>
                  </a:lnTo>
                  <a:lnTo>
                    <a:pt x="1808" y="60"/>
                  </a:lnTo>
                  <a:lnTo>
                    <a:pt x="1804" y="60"/>
                  </a:lnTo>
                  <a:lnTo>
                    <a:pt x="1792" y="60"/>
                  </a:lnTo>
                  <a:lnTo>
                    <a:pt x="1786" y="60"/>
                  </a:lnTo>
                  <a:lnTo>
                    <a:pt x="1784" y="54"/>
                  </a:lnTo>
                  <a:lnTo>
                    <a:pt x="1784" y="30"/>
                  </a:lnTo>
                  <a:close/>
                  <a:moveTo>
                    <a:pt x="1724" y="30"/>
                  </a:moveTo>
                  <a:lnTo>
                    <a:pt x="1724" y="30"/>
                  </a:lnTo>
                  <a:lnTo>
                    <a:pt x="1726" y="26"/>
                  </a:lnTo>
                  <a:lnTo>
                    <a:pt x="1730" y="24"/>
                  </a:lnTo>
                  <a:lnTo>
                    <a:pt x="1744" y="24"/>
                  </a:lnTo>
                  <a:lnTo>
                    <a:pt x="1748" y="26"/>
                  </a:lnTo>
                  <a:lnTo>
                    <a:pt x="1750" y="30"/>
                  </a:lnTo>
                  <a:lnTo>
                    <a:pt x="1750" y="54"/>
                  </a:lnTo>
                  <a:lnTo>
                    <a:pt x="1748" y="60"/>
                  </a:lnTo>
                  <a:lnTo>
                    <a:pt x="1744" y="60"/>
                  </a:lnTo>
                  <a:lnTo>
                    <a:pt x="1730" y="60"/>
                  </a:lnTo>
                  <a:lnTo>
                    <a:pt x="1726" y="60"/>
                  </a:lnTo>
                  <a:lnTo>
                    <a:pt x="1724" y="54"/>
                  </a:lnTo>
                  <a:lnTo>
                    <a:pt x="1724" y="30"/>
                  </a:lnTo>
                  <a:close/>
                  <a:moveTo>
                    <a:pt x="1664" y="30"/>
                  </a:moveTo>
                  <a:lnTo>
                    <a:pt x="1664" y="30"/>
                  </a:lnTo>
                  <a:lnTo>
                    <a:pt x="1666" y="26"/>
                  </a:lnTo>
                  <a:lnTo>
                    <a:pt x="1670" y="24"/>
                  </a:lnTo>
                  <a:lnTo>
                    <a:pt x="1682" y="24"/>
                  </a:lnTo>
                  <a:lnTo>
                    <a:pt x="1688" y="26"/>
                  </a:lnTo>
                  <a:lnTo>
                    <a:pt x="1690" y="30"/>
                  </a:lnTo>
                  <a:lnTo>
                    <a:pt x="1690" y="54"/>
                  </a:lnTo>
                  <a:lnTo>
                    <a:pt x="1688" y="60"/>
                  </a:lnTo>
                  <a:lnTo>
                    <a:pt x="1682" y="60"/>
                  </a:lnTo>
                  <a:lnTo>
                    <a:pt x="1670" y="60"/>
                  </a:lnTo>
                  <a:lnTo>
                    <a:pt x="1666" y="60"/>
                  </a:lnTo>
                  <a:lnTo>
                    <a:pt x="1664" y="54"/>
                  </a:lnTo>
                  <a:lnTo>
                    <a:pt x="1664" y="30"/>
                  </a:lnTo>
                  <a:close/>
                  <a:moveTo>
                    <a:pt x="1604" y="30"/>
                  </a:moveTo>
                  <a:lnTo>
                    <a:pt x="1604" y="30"/>
                  </a:lnTo>
                  <a:lnTo>
                    <a:pt x="1606" y="26"/>
                  </a:lnTo>
                  <a:lnTo>
                    <a:pt x="1610" y="24"/>
                  </a:lnTo>
                  <a:lnTo>
                    <a:pt x="1622" y="24"/>
                  </a:lnTo>
                  <a:lnTo>
                    <a:pt x="1626" y="26"/>
                  </a:lnTo>
                  <a:lnTo>
                    <a:pt x="1628" y="30"/>
                  </a:lnTo>
                  <a:lnTo>
                    <a:pt x="1628" y="54"/>
                  </a:lnTo>
                  <a:lnTo>
                    <a:pt x="1626" y="60"/>
                  </a:lnTo>
                  <a:lnTo>
                    <a:pt x="1622" y="60"/>
                  </a:lnTo>
                  <a:lnTo>
                    <a:pt x="1610" y="60"/>
                  </a:lnTo>
                  <a:lnTo>
                    <a:pt x="1606" y="60"/>
                  </a:lnTo>
                  <a:lnTo>
                    <a:pt x="1604" y="54"/>
                  </a:lnTo>
                  <a:lnTo>
                    <a:pt x="1604" y="30"/>
                  </a:lnTo>
                  <a:close/>
                  <a:moveTo>
                    <a:pt x="1542" y="30"/>
                  </a:moveTo>
                  <a:lnTo>
                    <a:pt x="1542" y="30"/>
                  </a:lnTo>
                  <a:lnTo>
                    <a:pt x="1544" y="26"/>
                  </a:lnTo>
                  <a:lnTo>
                    <a:pt x="1550" y="24"/>
                  </a:lnTo>
                  <a:lnTo>
                    <a:pt x="1562" y="24"/>
                  </a:lnTo>
                  <a:lnTo>
                    <a:pt x="1566" y="26"/>
                  </a:lnTo>
                  <a:lnTo>
                    <a:pt x="1568" y="30"/>
                  </a:lnTo>
                  <a:lnTo>
                    <a:pt x="1568" y="54"/>
                  </a:lnTo>
                  <a:lnTo>
                    <a:pt x="1566" y="60"/>
                  </a:lnTo>
                  <a:lnTo>
                    <a:pt x="1562" y="60"/>
                  </a:lnTo>
                  <a:lnTo>
                    <a:pt x="1550" y="60"/>
                  </a:lnTo>
                  <a:lnTo>
                    <a:pt x="1544" y="60"/>
                  </a:lnTo>
                  <a:lnTo>
                    <a:pt x="1542" y="54"/>
                  </a:lnTo>
                  <a:lnTo>
                    <a:pt x="1542" y="30"/>
                  </a:lnTo>
                  <a:close/>
                  <a:moveTo>
                    <a:pt x="1482" y="30"/>
                  </a:moveTo>
                  <a:lnTo>
                    <a:pt x="1482" y="30"/>
                  </a:lnTo>
                  <a:lnTo>
                    <a:pt x="1484" y="26"/>
                  </a:lnTo>
                  <a:lnTo>
                    <a:pt x="1488" y="24"/>
                  </a:lnTo>
                  <a:lnTo>
                    <a:pt x="1502" y="24"/>
                  </a:lnTo>
                  <a:lnTo>
                    <a:pt x="1506" y="26"/>
                  </a:lnTo>
                  <a:lnTo>
                    <a:pt x="1508" y="30"/>
                  </a:lnTo>
                  <a:lnTo>
                    <a:pt x="1508" y="54"/>
                  </a:lnTo>
                  <a:lnTo>
                    <a:pt x="1506" y="60"/>
                  </a:lnTo>
                  <a:lnTo>
                    <a:pt x="1502" y="60"/>
                  </a:lnTo>
                  <a:lnTo>
                    <a:pt x="1488" y="60"/>
                  </a:lnTo>
                  <a:lnTo>
                    <a:pt x="1484" y="60"/>
                  </a:lnTo>
                  <a:lnTo>
                    <a:pt x="1482" y="54"/>
                  </a:lnTo>
                  <a:lnTo>
                    <a:pt x="1482" y="30"/>
                  </a:lnTo>
                  <a:close/>
                  <a:moveTo>
                    <a:pt x="1422" y="30"/>
                  </a:moveTo>
                  <a:lnTo>
                    <a:pt x="1422" y="30"/>
                  </a:lnTo>
                  <a:lnTo>
                    <a:pt x="1424" y="26"/>
                  </a:lnTo>
                  <a:lnTo>
                    <a:pt x="1428" y="24"/>
                  </a:lnTo>
                  <a:lnTo>
                    <a:pt x="1440" y="24"/>
                  </a:lnTo>
                  <a:lnTo>
                    <a:pt x="1446" y="26"/>
                  </a:lnTo>
                  <a:lnTo>
                    <a:pt x="1448" y="30"/>
                  </a:lnTo>
                  <a:lnTo>
                    <a:pt x="1448" y="54"/>
                  </a:lnTo>
                  <a:lnTo>
                    <a:pt x="1446" y="60"/>
                  </a:lnTo>
                  <a:lnTo>
                    <a:pt x="1440" y="60"/>
                  </a:lnTo>
                  <a:lnTo>
                    <a:pt x="1428" y="60"/>
                  </a:lnTo>
                  <a:lnTo>
                    <a:pt x="1424" y="60"/>
                  </a:lnTo>
                  <a:lnTo>
                    <a:pt x="1422" y="54"/>
                  </a:lnTo>
                  <a:lnTo>
                    <a:pt x="1422" y="30"/>
                  </a:lnTo>
                  <a:close/>
                  <a:moveTo>
                    <a:pt x="1362" y="30"/>
                  </a:moveTo>
                  <a:lnTo>
                    <a:pt x="1362" y="30"/>
                  </a:lnTo>
                  <a:lnTo>
                    <a:pt x="1364" y="26"/>
                  </a:lnTo>
                  <a:lnTo>
                    <a:pt x="1368" y="24"/>
                  </a:lnTo>
                  <a:lnTo>
                    <a:pt x="1380" y="24"/>
                  </a:lnTo>
                  <a:lnTo>
                    <a:pt x="1384" y="26"/>
                  </a:lnTo>
                  <a:lnTo>
                    <a:pt x="1386" y="30"/>
                  </a:lnTo>
                  <a:lnTo>
                    <a:pt x="1386" y="54"/>
                  </a:lnTo>
                  <a:lnTo>
                    <a:pt x="1384" y="60"/>
                  </a:lnTo>
                  <a:lnTo>
                    <a:pt x="1380" y="60"/>
                  </a:lnTo>
                  <a:lnTo>
                    <a:pt x="1368" y="60"/>
                  </a:lnTo>
                  <a:lnTo>
                    <a:pt x="1364" y="60"/>
                  </a:lnTo>
                  <a:lnTo>
                    <a:pt x="1362" y="54"/>
                  </a:lnTo>
                  <a:lnTo>
                    <a:pt x="1362" y="30"/>
                  </a:lnTo>
                  <a:close/>
                  <a:moveTo>
                    <a:pt x="1300" y="30"/>
                  </a:moveTo>
                  <a:lnTo>
                    <a:pt x="1300" y="30"/>
                  </a:lnTo>
                  <a:lnTo>
                    <a:pt x="1302" y="26"/>
                  </a:lnTo>
                  <a:lnTo>
                    <a:pt x="1308" y="24"/>
                  </a:lnTo>
                  <a:lnTo>
                    <a:pt x="1320" y="24"/>
                  </a:lnTo>
                  <a:lnTo>
                    <a:pt x="1324" y="26"/>
                  </a:lnTo>
                  <a:lnTo>
                    <a:pt x="1326" y="30"/>
                  </a:lnTo>
                  <a:lnTo>
                    <a:pt x="1326" y="54"/>
                  </a:lnTo>
                  <a:lnTo>
                    <a:pt x="1324" y="60"/>
                  </a:lnTo>
                  <a:lnTo>
                    <a:pt x="1320" y="60"/>
                  </a:lnTo>
                  <a:lnTo>
                    <a:pt x="1308" y="60"/>
                  </a:lnTo>
                  <a:lnTo>
                    <a:pt x="1302" y="60"/>
                  </a:lnTo>
                  <a:lnTo>
                    <a:pt x="1300" y="54"/>
                  </a:lnTo>
                  <a:lnTo>
                    <a:pt x="1300" y="30"/>
                  </a:lnTo>
                  <a:close/>
                  <a:moveTo>
                    <a:pt x="1240" y="30"/>
                  </a:moveTo>
                  <a:lnTo>
                    <a:pt x="1240" y="30"/>
                  </a:lnTo>
                  <a:lnTo>
                    <a:pt x="1242" y="26"/>
                  </a:lnTo>
                  <a:lnTo>
                    <a:pt x="1246" y="24"/>
                  </a:lnTo>
                  <a:lnTo>
                    <a:pt x="1260" y="24"/>
                  </a:lnTo>
                  <a:lnTo>
                    <a:pt x="1264" y="26"/>
                  </a:lnTo>
                  <a:lnTo>
                    <a:pt x="1266" y="30"/>
                  </a:lnTo>
                  <a:lnTo>
                    <a:pt x="1266" y="54"/>
                  </a:lnTo>
                  <a:lnTo>
                    <a:pt x="1264" y="60"/>
                  </a:lnTo>
                  <a:lnTo>
                    <a:pt x="1260" y="60"/>
                  </a:lnTo>
                  <a:lnTo>
                    <a:pt x="1246" y="60"/>
                  </a:lnTo>
                  <a:lnTo>
                    <a:pt x="1242" y="60"/>
                  </a:lnTo>
                  <a:lnTo>
                    <a:pt x="1240" y="54"/>
                  </a:lnTo>
                  <a:lnTo>
                    <a:pt x="1240" y="30"/>
                  </a:lnTo>
                  <a:close/>
                  <a:moveTo>
                    <a:pt x="1180" y="30"/>
                  </a:moveTo>
                  <a:lnTo>
                    <a:pt x="1180" y="30"/>
                  </a:lnTo>
                  <a:lnTo>
                    <a:pt x="1182" y="26"/>
                  </a:lnTo>
                  <a:lnTo>
                    <a:pt x="1186" y="24"/>
                  </a:lnTo>
                  <a:lnTo>
                    <a:pt x="1198" y="24"/>
                  </a:lnTo>
                  <a:lnTo>
                    <a:pt x="1204" y="26"/>
                  </a:lnTo>
                  <a:lnTo>
                    <a:pt x="1206" y="30"/>
                  </a:lnTo>
                  <a:lnTo>
                    <a:pt x="1206" y="54"/>
                  </a:lnTo>
                  <a:lnTo>
                    <a:pt x="1204" y="60"/>
                  </a:lnTo>
                  <a:lnTo>
                    <a:pt x="1198" y="60"/>
                  </a:lnTo>
                  <a:lnTo>
                    <a:pt x="1186" y="60"/>
                  </a:lnTo>
                  <a:lnTo>
                    <a:pt x="1182" y="60"/>
                  </a:lnTo>
                  <a:lnTo>
                    <a:pt x="1180" y="54"/>
                  </a:lnTo>
                  <a:lnTo>
                    <a:pt x="1180" y="30"/>
                  </a:lnTo>
                  <a:close/>
                  <a:moveTo>
                    <a:pt x="1120" y="30"/>
                  </a:moveTo>
                  <a:lnTo>
                    <a:pt x="1120" y="30"/>
                  </a:lnTo>
                  <a:lnTo>
                    <a:pt x="1122" y="26"/>
                  </a:lnTo>
                  <a:lnTo>
                    <a:pt x="1126" y="24"/>
                  </a:lnTo>
                  <a:lnTo>
                    <a:pt x="1138" y="24"/>
                  </a:lnTo>
                  <a:lnTo>
                    <a:pt x="1142" y="26"/>
                  </a:lnTo>
                  <a:lnTo>
                    <a:pt x="1144" y="30"/>
                  </a:lnTo>
                  <a:lnTo>
                    <a:pt x="1144" y="54"/>
                  </a:lnTo>
                  <a:lnTo>
                    <a:pt x="1142" y="60"/>
                  </a:lnTo>
                  <a:lnTo>
                    <a:pt x="1138" y="60"/>
                  </a:lnTo>
                  <a:lnTo>
                    <a:pt x="1126" y="60"/>
                  </a:lnTo>
                  <a:lnTo>
                    <a:pt x="1122" y="60"/>
                  </a:lnTo>
                  <a:lnTo>
                    <a:pt x="1120" y="54"/>
                  </a:lnTo>
                  <a:lnTo>
                    <a:pt x="1120" y="30"/>
                  </a:lnTo>
                  <a:close/>
                  <a:moveTo>
                    <a:pt x="1058" y="30"/>
                  </a:moveTo>
                  <a:lnTo>
                    <a:pt x="1058" y="30"/>
                  </a:lnTo>
                  <a:lnTo>
                    <a:pt x="1060" y="26"/>
                  </a:lnTo>
                  <a:lnTo>
                    <a:pt x="1066" y="24"/>
                  </a:lnTo>
                  <a:lnTo>
                    <a:pt x="1078" y="24"/>
                  </a:lnTo>
                  <a:lnTo>
                    <a:pt x="1082" y="26"/>
                  </a:lnTo>
                  <a:lnTo>
                    <a:pt x="1084" y="30"/>
                  </a:lnTo>
                  <a:lnTo>
                    <a:pt x="1084" y="54"/>
                  </a:lnTo>
                  <a:lnTo>
                    <a:pt x="1082" y="60"/>
                  </a:lnTo>
                  <a:lnTo>
                    <a:pt x="1078" y="60"/>
                  </a:lnTo>
                  <a:lnTo>
                    <a:pt x="1066" y="60"/>
                  </a:lnTo>
                  <a:lnTo>
                    <a:pt x="1060" y="60"/>
                  </a:lnTo>
                  <a:lnTo>
                    <a:pt x="1058" y="54"/>
                  </a:lnTo>
                  <a:lnTo>
                    <a:pt x="1058" y="30"/>
                  </a:lnTo>
                  <a:close/>
                  <a:moveTo>
                    <a:pt x="998" y="30"/>
                  </a:moveTo>
                  <a:lnTo>
                    <a:pt x="998" y="30"/>
                  </a:lnTo>
                  <a:lnTo>
                    <a:pt x="1000" y="26"/>
                  </a:lnTo>
                  <a:lnTo>
                    <a:pt x="1004" y="24"/>
                  </a:lnTo>
                  <a:lnTo>
                    <a:pt x="1018" y="24"/>
                  </a:lnTo>
                  <a:lnTo>
                    <a:pt x="1022" y="26"/>
                  </a:lnTo>
                  <a:lnTo>
                    <a:pt x="1024" y="30"/>
                  </a:lnTo>
                  <a:lnTo>
                    <a:pt x="1024" y="54"/>
                  </a:lnTo>
                  <a:lnTo>
                    <a:pt x="1022" y="60"/>
                  </a:lnTo>
                  <a:lnTo>
                    <a:pt x="1018" y="60"/>
                  </a:lnTo>
                  <a:lnTo>
                    <a:pt x="1004" y="60"/>
                  </a:lnTo>
                  <a:lnTo>
                    <a:pt x="1000" y="60"/>
                  </a:lnTo>
                  <a:lnTo>
                    <a:pt x="998" y="54"/>
                  </a:lnTo>
                  <a:lnTo>
                    <a:pt x="998" y="30"/>
                  </a:lnTo>
                  <a:close/>
                  <a:moveTo>
                    <a:pt x="938" y="30"/>
                  </a:moveTo>
                  <a:lnTo>
                    <a:pt x="938" y="30"/>
                  </a:lnTo>
                  <a:lnTo>
                    <a:pt x="940" y="26"/>
                  </a:lnTo>
                  <a:lnTo>
                    <a:pt x="944" y="24"/>
                  </a:lnTo>
                  <a:lnTo>
                    <a:pt x="956" y="24"/>
                  </a:lnTo>
                  <a:lnTo>
                    <a:pt x="962" y="26"/>
                  </a:lnTo>
                  <a:lnTo>
                    <a:pt x="964" y="30"/>
                  </a:lnTo>
                  <a:lnTo>
                    <a:pt x="964" y="54"/>
                  </a:lnTo>
                  <a:lnTo>
                    <a:pt x="962" y="60"/>
                  </a:lnTo>
                  <a:lnTo>
                    <a:pt x="956" y="60"/>
                  </a:lnTo>
                  <a:lnTo>
                    <a:pt x="944" y="60"/>
                  </a:lnTo>
                  <a:lnTo>
                    <a:pt x="940" y="60"/>
                  </a:lnTo>
                  <a:lnTo>
                    <a:pt x="938" y="54"/>
                  </a:lnTo>
                  <a:lnTo>
                    <a:pt x="938" y="30"/>
                  </a:lnTo>
                  <a:close/>
                  <a:moveTo>
                    <a:pt x="878" y="30"/>
                  </a:moveTo>
                  <a:lnTo>
                    <a:pt x="878" y="30"/>
                  </a:lnTo>
                  <a:lnTo>
                    <a:pt x="880" y="26"/>
                  </a:lnTo>
                  <a:lnTo>
                    <a:pt x="884" y="24"/>
                  </a:lnTo>
                  <a:lnTo>
                    <a:pt x="896" y="24"/>
                  </a:lnTo>
                  <a:lnTo>
                    <a:pt x="902" y="26"/>
                  </a:lnTo>
                  <a:lnTo>
                    <a:pt x="902" y="30"/>
                  </a:lnTo>
                  <a:lnTo>
                    <a:pt x="902" y="54"/>
                  </a:lnTo>
                  <a:lnTo>
                    <a:pt x="902" y="60"/>
                  </a:lnTo>
                  <a:lnTo>
                    <a:pt x="896" y="60"/>
                  </a:lnTo>
                  <a:lnTo>
                    <a:pt x="884" y="60"/>
                  </a:lnTo>
                  <a:lnTo>
                    <a:pt x="880" y="60"/>
                  </a:lnTo>
                  <a:lnTo>
                    <a:pt x="878" y="54"/>
                  </a:lnTo>
                  <a:lnTo>
                    <a:pt x="878" y="30"/>
                  </a:lnTo>
                  <a:close/>
                  <a:moveTo>
                    <a:pt x="816" y="30"/>
                  </a:moveTo>
                  <a:lnTo>
                    <a:pt x="816" y="30"/>
                  </a:lnTo>
                  <a:lnTo>
                    <a:pt x="818" y="26"/>
                  </a:lnTo>
                  <a:lnTo>
                    <a:pt x="824" y="24"/>
                  </a:lnTo>
                  <a:lnTo>
                    <a:pt x="836" y="24"/>
                  </a:lnTo>
                  <a:lnTo>
                    <a:pt x="840" y="26"/>
                  </a:lnTo>
                  <a:lnTo>
                    <a:pt x="842" y="30"/>
                  </a:lnTo>
                  <a:lnTo>
                    <a:pt x="842" y="54"/>
                  </a:lnTo>
                  <a:lnTo>
                    <a:pt x="840" y="60"/>
                  </a:lnTo>
                  <a:lnTo>
                    <a:pt x="836" y="60"/>
                  </a:lnTo>
                  <a:lnTo>
                    <a:pt x="824" y="60"/>
                  </a:lnTo>
                  <a:lnTo>
                    <a:pt x="818" y="60"/>
                  </a:lnTo>
                  <a:lnTo>
                    <a:pt x="816" y="54"/>
                  </a:lnTo>
                  <a:lnTo>
                    <a:pt x="816" y="30"/>
                  </a:lnTo>
                  <a:close/>
                  <a:moveTo>
                    <a:pt x="756" y="30"/>
                  </a:moveTo>
                  <a:lnTo>
                    <a:pt x="756" y="30"/>
                  </a:lnTo>
                  <a:lnTo>
                    <a:pt x="758" y="26"/>
                  </a:lnTo>
                  <a:lnTo>
                    <a:pt x="762" y="24"/>
                  </a:lnTo>
                  <a:lnTo>
                    <a:pt x="776" y="24"/>
                  </a:lnTo>
                  <a:lnTo>
                    <a:pt x="780" y="26"/>
                  </a:lnTo>
                  <a:lnTo>
                    <a:pt x="782" y="30"/>
                  </a:lnTo>
                  <a:lnTo>
                    <a:pt x="782" y="54"/>
                  </a:lnTo>
                  <a:lnTo>
                    <a:pt x="780" y="60"/>
                  </a:lnTo>
                  <a:lnTo>
                    <a:pt x="776" y="60"/>
                  </a:lnTo>
                  <a:lnTo>
                    <a:pt x="762" y="60"/>
                  </a:lnTo>
                  <a:lnTo>
                    <a:pt x="758" y="60"/>
                  </a:lnTo>
                  <a:lnTo>
                    <a:pt x="756" y="54"/>
                  </a:lnTo>
                  <a:lnTo>
                    <a:pt x="756" y="30"/>
                  </a:lnTo>
                  <a:close/>
                  <a:moveTo>
                    <a:pt x="696" y="30"/>
                  </a:moveTo>
                  <a:lnTo>
                    <a:pt x="696" y="30"/>
                  </a:lnTo>
                  <a:lnTo>
                    <a:pt x="698" y="26"/>
                  </a:lnTo>
                  <a:lnTo>
                    <a:pt x="702" y="24"/>
                  </a:lnTo>
                  <a:lnTo>
                    <a:pt x="716" y="24"/>
                  </a:lnTo>
                  <a:lnTo>
                    <a:pt x="720" y="26"/>
                  </a:lnTo>
                  <a:lnTo>
                    <a:pt x="722" y="30"/>
                  </a:lnTo>
                  <a:lnTo>
                    <a:pt x="722" y="54"/>
                  </a:lnTo>
                  <a:lnTo>
                    <a:pt x="720" y="60"/>
                  </a:lnTo>
                  <a:lnTo>
                    <a:pt x="716" y="60"/>
                  </a:lnTo>
                  <a:lnTo>
                    <a:pt x="702" y="60"/>
                  </a:lnTo>
                  <a:lnTo>
                    <a:pt x="698" y="60"/>
                  </a:lnTo>
                  <a:lnTo>
                    <a:pt x="696" y="54"/>
                  </a:lnTo>
                  <a:lnTo>
                    <a:pt x="696" y="30"/>
                  </a:lnTo>
                  <a:close/>
                  <a:moveTo>
                    <a:pt x="636" y="30"/>
                  </a:moveTo>
                  <a:lnTo>
                    <a:pt x="636" y="30"/>
                  </a:lnTo>
                  <a:lnTo>
                    <a:pt x="638" y="26"/>
                  </a:lnTo>
                  <a:lnTo>
                    <a:pt x="642" y="24"/>
                  </a:lnTo>
                  <a:lnTo>
                    <a:pt x="654" y="24"/>
                  </a:lnTo>
                  <a:lnTo>
                    <a:pt x="658" y="26"/>
                  </a:lnTo>
                  <a:lnTo>
                    <a:pt x="660" y="30"/>
                  </a:lnTo>
                  <a:lnTo>
                    <a:pt x="660" y="54"/>
                  </a:lnTo>
                  <a:lnTo>
                    <a:pt x="658" y="60"/>
                  </a:lnTo>
                  <a:lnTo>
                    <a:pt x="654" y="60"/>
                  </a:lnTo>
                  <a:lnTo>
                    <a:pt x="642" y="60"/>
                  </a:lnTo>
                  <a:lnTo>
                    <a:pt x="638" y="60"/>
                  </a:lnTo>
                  <a:lnTo>
                    <a:pt x="636" y="54"/>
                  </a:lnTo>
                  <a:lnTo>
                    <a:pt x="636" y="30"/>
                  </a:lnTo>
                  <a:close/>
                  <a:moveTo>
                    <a:pt x="574" y="30"/>
                  </a:moveTo>
                  <a:lnTo>
                    <a:pt x="574" y="30"/>
                  </a:lnTo>
                  <a:lnTo>
                    <a:pt x="576" y="26"/>
                  </a:lnTo>
                  <a:lnTo>
                    <a:pt x="582" y="24"/>
                  </a:lnTo>
                  <a:lnTo>
                    <a:pt x="594" y="24"/>
                  </a:lnTo>
                  <a:lnTo>
                    <a:pt x="598" y="26"/>
                  </a:lnTo>
                  <a:lnTo>
                    <a:pt x="600" y="30"/>
                  </a:lnTo>
                  <a:lnTo>
                    <a:pt x="600" y="54"/>
                  </a:lnTo>
                  <a:lnTo>
                    <a:pt x="598" y="60"/>
                  </a:lnTo>
                  <a:lnTo>
                    <a:pt x="594" y="60"/>
                  </a:lnTo>
                  <a:lnTo>
                    <a:pt x="582" y="60"/>
                  </a:lnTo>
                  <a:lnTo>
                    <a:pt x="576" y="60"/>
                  </a:lnTo>
                  <a:lnTo>
                    <a:pt x="574" y="54"/>
                  </a:lnTo>
                  <a:lnTo>
                    <a:pt x="574" y="30"/>
                  </a:lnTo>
                  <a:close/>
                  <a:moveTo>
                    <a:pt x="514" y="30"/>
                  </a:moveTo>
                  <a:lnTo>
                    <a:pt x="514" y="30"/>
                  </a:lnTo>
                  <a:lnTo>
                    <a:pt x="516" y="26"/>
                  </a:lnTo>
                  <a:lnTo>
                    <a:pt x="520" y="24"/>
                  </a:lnTo>
                  <a:lnTo>
                    <a:pt x="534" y="24"/>
                  </a:lnTo>
                  <a:lnTo>
                    <a:pt x="538" y="26"/>
                  </a:lnTo>
                  <a:lnTo>
                    <a:pt x="540" y="30"/>
                  </a:lnTo>
                  <a:lnTo>
                    <a:pt x="540" y="54"/>
                  </a:lnTo>
                  <a:lnTo>
                    <a:pt x="538" y="60"/>
                  </a:lnTo>
                  <a:lnTo>
                    <a:pt x="534" y="60"/>
                  </a:lnTo>
                  <a:lnTo>
                    <a:pt x="520" y="60"/>
                  </a:lnTo>
                  <a:lnTo>
                    <a:pt x="516" y="60"/>
                  </a:lnTo>
                  <a:lnTo>
                    <a:pt x="514" y="54"/>
                  </a:lnTo>
                  <a:lnTo>
                    <a:pt x="514" y="30"/>
                  </a:lnTo>
                  <a:close/>
                  <a:moveTo>
                    <a:pt x="454" y="30"/>
                  </a:moveTo>
                  <a:lnTo>
                    <a:pt x="454" y="30"/>
                  </a:lnTo>
                  <a:lnTo>
                    <a:pt x="456" y="26"/>
                  </a:lnTo>
                  <a:lnTo>
                    <a:pt x="460" y="24"/>
                  </a:lnTo>
                  <a:lnTo>
                    <a:pt x="472" y="24"/>
                  </a:lnTo>
                  <a:lnTo>
                    <a:pt x="478" y="26"/>
                  </a:lnTo>
                  <a:lnTo>
                    <a:pt x="480" y="30"/>
                  </a:lnTo>
                  <a:lnTo>
                    <a:pt x="480" y="54"/>
                  </a:lnTo>
                  <a:lnTo>
                    <a:pt x="478" y="60"/>
                  </a:lnTo>
                  <a:lnTo>
                    <a:pt x="472" y="60"/>
                  </a:lnTo>
                  <a:lnTo>
                    <a:pt x="460" y="60"/>
                  </a:lnTo>
                  <a:lnTo>
                    <a:pt x="456" y="60"/>
                  </a:lnTo>
                  <a:lnTo>
                    <a:pt x="454" y="54"/>
                  </a:lnTo>
                  <a:lnTo>
                    <a:pt x="454" y="30"/>
                  </a:lnTo>
                  <a:close/>
                  <a:moveTo>
                    <a:pt x="394" y="30"/>
                  </a:moveTo>
                  <a:lnTo>
                    <a:pt x="394" y="30"/>
                  </a:lnTo>
                  <a:lnTo>
                    <a:pt x="396" y="26"/>
                  </a:lnTo>
                  <a:lnTo>
                    <a:pt x="400" y="24"/>
                  </a:lnTo>
                  <a:lnTo>
                    <a:pt x="412" y="24"/>
                  </a:lnTo>
                  <a:lnTo>
                    <a:pt x="416" y="26"/>
                  </a:lnTo>
                  <a:lnTo>
                    <a:pt x="418" y="30"/>
                  </a:lnTo>
                  <a:lnTo>
                    <a:pt x="418" y="54"/>
                  </a:lnTo>
                  <a:lnTo>
                    <a:pt x="416" y="60"/>
                  </a:lnTo>
                  <a:lnTo>
                    <a:pt x="412" y="60"/>
                  </a:lnTo>
                  <a:lnTo>
                    <a:pt x="400" y="60"/>
                  </a:lnTo>
                  <a:lnTo>
                    <a:pt x="396" y="60"/>
                  </a:lnTo>
                  <a:lnTo>
                    <a:pt x="394" y="54"/>
                  </a:lnTo>
                  <a:lnTo>
                    <a:pt x="394" y="30"/>
                  </a:lnTo>
                  <a:close/>
                  <a:moveTo>
                    <a:pt x="332" y="30"/>
                  </a:moveTo>
                  <a:lnTo>
                    <a:pt x="332" y="30"/>
                  </a:lnTo>
                  <a:lnTo>
                    <a:pt x="334" y="26"/>
                  </a:lnTo>
                  <a:lnTo>
                    <a:pt x="340" y="24"/>
                  </a:lnTo>
                  <a:lnTo>
                    <a:pt x="352" y="24"/>
                  </a:lnTo>
                  <a:lnTo>
                    <a:pt x="356" y="26"/>
                  </a:lnTo>
                  <a:lnTo>
                    <a:pt x="358" y="30"/>
                  </a:lnTo>
                  <a:lnTo>
                    <a:pt x="358" y="54"/>
                  </a:lnTo>
                  <a:lnTo>
                    <a:pt x="356" y="60"/>
                  </a:lnTo>
                  <a:lnTo>
                    <a:pt x="352" y="60"/>
                  </a:lnTo>
                  <a:lnTo>
                    <a:pt x="340" y="60"/>
                  </a:lnTo>
                  <a:lnTo>
                    <a:pt x="334" y="60"/>
                  </a:lnTo>
                  <a:lnTo>
                    <a:pt x="332" y="54"/>
                  </a:lnTo>
                  <a:lnTo>
                    <a:pt x="332" y="30"/>
                  </a:lnTo>
                  <a:close/>
                  <a:moveTo>
                    <a:pt x="272" y="30"/>
                  </a:moveTo>
                  <a:lnTo>
                    <a:pt x="272" y="30"/>
                  </a:lnTo>
                  <a:lnTo>
                    <a:pt x="274" y="26"/>
                  </a:lnTo>
                  <a:lnTo>
                    <a:pt x="278" y="24"/>
                  </a:lnTo>
                  <a:lnTo>
                    <a:pt x="292" y="24"/>
                  </a:lnTo>
                  <a:lnTo>
                    <a:pt x="296" y="26"/>
                  </a:lnTo>
                  <a:lnTo>
                    <a:pt x="298" y="30"/>
                  </a:lnTo>
                  <a:lnTo>
                    <a:pt x="298" y="54"/>
                  </a:lnTo>
                  <a:lnTo>
                    <a:pt x="296" y="60"/>
                  </a:lnTo>
                  <a:lnTo>
                    <a:pt x="292" y="60"/>
                  </a:lnTo>
                  <a:lnTo>
                    <a:pt x="278" y="60"/>
                  </a:lnTo>
                  <a:lnTo>
                    <a:pt x="274" y="60"/>
                  </a:lnTo>
                  <a:lnTo>
                    <a:pt x="272" y="54"/>
                  </a:lnTo>
                  <a:lnTo>
                    <a:pt x="272" y="30"/>
                  </a:lnTo>
                  <a:close/>
                  <a:moveTo>
                    <a:pt x="212" y="30"/>
                  </a:moveTo>
                  <a:lnTo>
                    <a:pt x="212" y="30"/>
                  </a:lnTo>
                  <a:lnTo>
                    <a:pt x="214" y="26"/>
                  </a:lnTo>
                  <a:lnTo>
                    <a:pt x="218" y="24"/>
                  </a:lnTo>
                  <a:lnTo>
                    <a:pt x="230" y="24"/>
                  </a:lnTo>
                  <a:lnTo>
                    <a:pt x="236" y="26"/>
                  </a:lnTo>
                  <a:lnTo>
                    <a:pt x="238" y="30"/>
                  </a:lnTo>
                  <a:lnTo>
                    <a:pt x="238" y="54"/>
                  </a:lnTo>
                  <a:lnTo>
                    <a:pt x="236" y="60"/>
                  </a:lnTo>
                  <a:lnTo>
                    <a:pt x="230" y="60"/>
                  </a:lnTo>
                  <a:lnTo>
                    <a:pt x="218" y="60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2" y="30"/>
                  </a:lnTo>
                  <a:close/>
                  <a:moveTo>
                    <a:pt x="152" y="30"/>
                  </a:moveTo>
                  <a:lnTo>
                    <a:pt x="152" y="30"/>
                  </a:lnTo>
                  <a:lnTo>
                    <a:pt x="154" y="26"/>
                  </a:lnTo>
                  <a:lnTo>
                    <a:pt x="158" y="24"/>
                  </a:lnTo>
                  <a:lnTo>
                    <a:pt x="170" y="24"/>
                  </a:lnTo>
                  <a:lnTo>
                    <a:pt x="176" y="26"/>
                  </a:lnTo>
                  <a:lnTo>
                    <a:pt x="176" y="30"/>
                  </a:lnTo>
                  <a:lnTo>
                    <a:pt x="176" y="54"/>
                  </a:lnTo>
                  <a:lnTo>
                    <a:pt x="176" y="60"/>
                  </a:lnTo>
                  <a:lnTo>
                    <a:pt x="170" y="60"/>
                  </a:lnTo>
                  <a:lnTo>
                    <a:pt x="158" y="60"/>
                  </a:lnTo>
                  <a:lnTo>
                    <a:pt x="154" y="60"/>
                  </a:lnTo>
                  <a:lnTo>
                    <a:pt x="152" y="54"/>
                  </a:lnTo>
                  <a:lnTo>
                    <a:pt x="152" y="30"/>
                  </a:lnTo>
                  <a:close/>
                  <a:moveTo>
                    <a:pt x="90" y="30"/>
                  </a:moveTo>
                  <a:lnTo>
                    <a:pt x="90" y="30"/>
                  </a:lnTo>
                  <a:lnTo>
                    <a:pt x="92" y="26"/>
                  </a:lnTo>
                  <a:lnTo>
                    <a:pt x="98" y="24"/>
                  </a:lnTo>
                  <a:lnTo>
                    <a:pt x="110" y="24"/>
                  </a:lnTo>
                  <a:lnTo>
                    <a:pt x="114" y="26"/>
                  </a:lnTo>
                  <a:lnTo>
                    <a:pt x="116" y="30"/>
                  </a:lnTo>
                  <a:lnTo>
                    <a:pt x="116" y="54"/>
                  </a:lnTo>
                  <a:lnTo>
                    <a:pt x="114" y="60"/>
                  </a:lnTo>
                  <a:lnTo>
                    <a:pt x="110" y="60"/>
                  </a:lnTo>
                  <a:lnTo>
                    <a:pt x="98" y="60"/>
                  </a:lnTo>
                  <a:lnTo>
                    <a:pt x="92" y="60"/>
                  </a:lnTo>
                  <a:lnTo>
                    <a:pt x="90" y="54"/>
                  </a:lnTo>
                  <a:lnTo>
                    <a:pt x="90" y="30"/>
                  </a:lnTo>
                  <a:close/>
                  <a:moveTo>
                    <a:pt x="30" y="30"/>
                  </a:moveTo>
                  <a:lnTo>
                    <a:pt x="30" y="30"/>
                  </a:lnTo>
                  <a:lnTo>
                    <a:pt x="32" y="26"/>
                  </a:lnTo>
                  <a:lnTo>
                    <a:pt x="36" y="24"/>
                  </a:lnTo>
                  <a:lnTo>
                    <a:pt x="50" y="24"/>
                  </a:lnTo>
                  <a:lnTo>
                    <a:pt x="54" y="26"/>
                  </a:lnTo>
                  <a:lnTo>
                    <a:pt x="56" y="30"/>
                  </a:lnTo>
                  <a:lnTo>
                    <a:pt x="56" y="54"/>
                  </a:lnTo>
                  <a:lnTo>
                    <a:pt x="54" y="60"/>
                  </a:lnTo>
                  <a:lnTo>
                    <a:pt x="50" y="60"/>
                  </a:lnTo>
                  <a:lnTo>
                    <a:pt x="36" y="60"/>
                  </a:lnTo>
                  <a:lnTo>
                    <a:pt x="32" y="60"/>
                  </a:lnTo>
                  <a:lnTo>
                    <a:pt x="30" y="54"/>
                  </a:lnTo>
                  <a:lnTo>
                    <a:pt x="30" y="30"/>
                  </a:lnTo>
                  <a:close/>
                  <a:moveTo>
                    <a:pt x="56" y="418"/>
                  </a:moveTo>
                  <a:lnTo>
                    <a:pt x="56" y="418"/>
                  </a:lnTo>
                  <a:lnTo>
                    <a:pt x="54" y="422"/>
                  </a:lnTo>
                  <a:lnTo>
                    <a:pt x="50" y="424"/>
                  </a:lnTo>
                  <a:lnTo>
                    <a:pt x="36" y="424"/>
                  </a:lnTo>
                  <a:lnTo>
                    <a:pt x="32" y="422"/>
                  </a:lnTo>
                  <a:lnTo>
                    <a:pt x="30" y="418"/>
                  </a:lnTo>
                  <a:lnTo>
                    <a:pt x="30" y="394"/>
                  </a:lnTo>
                  <a:lnTo>
                    <a:pt x="32" y="388"/>
                  </a:lnTo>
                  <a:lnTo>
                    <a:pt x="36" y="388"/>
                  </a:lnTo>
                  <a:lnTo>
                    <a:pt x="50" y="388"/>
                  </a:lnTo>
                  <a:lnTo>
                    <a:pt x="54" y="388"/>
                  </a:lnTo>
                  <a:lnTo>
                    <a:pt x="56" y="394"/>
                  </a:lnTo>
                  <a:lnTo>
                    <a:pt x="56" y="418"/>
                  </a:lnTo>
                  <a:close/>
                  <a:moveTo>
                    <a:pt x="116" y="418"/>
                  </a:moveTo>
                  <a:lnTo>
                    <a:pt x="116" y="418"/>
                  </a:lnTo>
                  <a:lnTo>
                    <a:pt x="114" y="422"/>
                  </a:lnTo>
                  <a:lnTo>
                    <a:pt x="110" y="424"/>
                  </a:lnTo>
                  <a:lnTo>
                    <a:pt x="98" y="424"/>
                  </a:lnTo>
                  <a:lnTo>
                    <a:pt x="92" y="422"/>
                  </a:lnTo>
                  <a:lnTo>
                    <a:pt x="90" y="418"/>
                  </a:lnTo>
                  <a:lnTo>
                    <a:pt x="90" y="394"/>
                  </a:lnTo>
                  <a:lnTo>
                    <a:pt x="92" y="388"/>
                  </a:lnTo>
                  <a:lnTo>
                    <a:pt x="98" y="388"/>
                  </a:lnTo>
                  <a:lnTo>
                    <a:pt x="110" y="388"/>
                  </a:lnTo>
                  <a:lnTo>
                    <a:pt x="114" y="388"/>
                  </a:lnTo>
                  <a:lnTo>
                    <a:pt x="116" y="394"/>
                  </a:lnTo>
                  <a:lnTo>
                    <a:pt x="116" y="418"/>
                  </a:lnTo>
                  <a:close/>
                  <a:moveTo>
                    <a:pt x="176" y="418"/>
                  </a:moveTo>
                  <a:lnTo>
                    <a:pt x="176" y="418"/>
                  </a:lnTo>
                  <a:lnTo>
                    <a:pt x="176" y="422"/>
                  </a:lnTo>
                  <a:lnTo>
                    <a:pt x="170" y="424"/>
                  </a:lnTo>
                  <a:lnTo>
                    <a:pt x="158" y="424"/>
                  </a:lnTo>
                  <a:lnTo>
                    <a:pt x="154" y="422"/>
                  </a:lnTo>
                  <a:lnTo>
                    <a:pt x="152" y="418"/>
                  </a:lnTo>
                  <a:lnTo>
                    <a:pt x="152" y="394"/>
                  </a:lnTo>
                  <a:lnTo>
                    <a:pt x="154" y="388"/>
                  </a:lnTo>
                  <a:lnTo>
                    <a:pt x="158" y="388"/>
                  </a:lnTo>
                  <a:lnTo>
                    <a:pt x="170" y="388"/>
                  </a:lnTo>
                  <a:lnTo>
                    <a:pt x="176" y="388"/>
                  </a:lnTo>
                  <a:lnTo>
                    <a:pt x="176" y="394"/>
                  </a:lnTo>
                  <a:lnTo>
                    <a:pt x="176" y="418"/>
                  </a:lnTo>
                  <a:close/>
                  <a:moveTo>
                    <a:pt x="238" y="418"/>
                  </a:moveTo>
                  <a:lnTo>
                    <a:pt x="238" y="418"/>
                  </a:lnTo>
                  <a:lnTo>
                    <a:pt x="236" y="422"/>
                  </a:lnTo>
                  <a:lnTo>
                    <a:pt x="230" y="424"/>
                  </a:lnTo>
                  <a:lnTo>
                    <a:pt x="218" y="424"/>
                  </a:lnTo>
                  <a:lnTo>
                    <a:pt x="214" y="422"/>
                  </a:lnTo>
                  <a:lnTo>
                    <a:pt x="212" y="418"/>
                  </a:lnTo>
                  <a:lnTo>
                    <a:pt x="212" y="394"/>
                  </a:lnTo>
                  <a:lnTo>
                    <a:pt x="214" y="388"/>
                  </a:lnTo>
                  <a:lnTo>
                    <a:pt x="218" y="388"/>
                  </a:lnTo>
                  <a:lnTo>
                    <a:pt x="230" y="388"/>
                  </a:lnTo>
                  <a:lnTo>
                    <a:pt x="236" y="388"/>
                  </a:lnTo>
                  <a:lnTo>
                    <a:pt x="238" y="394"/>
                  </a:lnTo>
                  <a:lnTo>
                    <a:pt x="238" y="418"/>
                  </a:lnTo>
                  <a:close/>
                  <a:moveTo>
                    <a:pt x="298" y="418"/>
                  </a:moveTo>
                  <a:lnTo>
                    <a:pt x="298" y="418"/>
                  </a:lnTo>
                  <a:lnTo>
                    <a:pt x="296" y="422"/>
                  </a:lnTo>
                  <a:lnTo>
                    <a:pt x="292" y="424"/>
                  </a:lnTo>
                  <a:lnTo>
                    <a:pt x="278" y="424"/>
                  </a:lnTo>
                  <a:lnTo>
                    <a:pt x="274" y="422"/>
                  </a:lnTo>
                  <a:lnTo>
                    <a:pt x="272" y="418"/>
                  </a:lnTo>
                  <a:lnTo>
                    <a:pt x="272" y="394"/>
                  </a:lnTo>
                  <a:lnTo>
                    <a:pt x="274" y="388"/>
                  </a:lnTo>
                  <a:lnTo>
                    <a:pt x="278" y="388"/>
                  </a:lnTo>
                  <a:lnTo>
                    <a:pt x="292" y="388"/>
                  </a:lnTo>
                  <a:lnTo>
                    <a:pt x="296" y="388"/>
                  </a:lnTo>
                  <a:lnTo>
                    <a:pt x="298" y="394"/>
                  </a:lnTo>
                  <a:lnTo>
                    <a:pt x="298" y="418"/>
                  </a:lnTo>
                  <a:close/>
                  <a:moveTo>
                    <a:pt x="358" y="418"/>
                  </a:moveTo>
                  <a:lnTo>
                    <a:pt x="358" y="418"/>
                  </a:lnTo>
                  <a:lnTo>
                    <a:pt x="356" y="422"/>
                  </a:lnTo>
                  <a:lnTo>
                    <a:pt x="352" y="424"/>
                  </a:lnTo>
                  <a:lnTo>
                    <a:pt x="340" y="424"/>
                  </a:lnTo>
                  <a:lnTo>
                    <a:pt x="334" y="422"/>
                  </a:lnTo>
                  <a:lnTo>
                    <a:pt x="332" y="418"/>
                  </a:lnTo>
                  <a:lnTo>
                    <a:pt x="332" y="394"/>
                  </a:lnTo>
                  <a:lnTo>
                    <a:pt x="334" y="388"/>
                  </a:lnTo>
                  <a:lnTo>
                    <a:pt x="340" y="388"/>
                  </a:lnTo>
                  <a:lnTo>
                    <a:pt x="352" y="388"/>
                  </a:lnTo>
                  <a:lnTo>
                    <a:pt x="356" y="388"/>
                  </a:lnTo>
                  <a:lnTo>
                    <a:pt x="358" y="394"/>
                  </a:lnTo>
                  <a:lnTo>
                    <a:pt x="358" y="418"/>
                  </a:lnTo>
                  <a:close/>
                  <a:moveTo>
                    <a:pt x="418" y="418"/>
                  </a:moveTo>
                  <a:lnTo>
                    <a:pt x="418" y="418"/>
                  </a:lnTo>
                  <a:lnTo>
                    <a:pt x="416" y="422"/>
                  </a:lnTo>
                  <a:lnTo>
                    <a:pt x="412" y="424"/>
                  </a:lnTo>
                  <a:lnTo>
                    <a:pt x="400" y="424"/>
                  </a:lnTo>
                  <a:lnTo>
                    <a:pt x="396" y="422"/>
                  </a:lnTo>
                  <a:lnTo>
                    <a:pt x="394" y="418"/>
                  </a:lnTo>
                  <a:lnTo>
                    <a:pt x="394" y="394"/>
                  </a:lnTo>
                  <a:lnTo>
                    <a:pt x="396" y="388"/>
                  </a:lnTo>
                  <a:lnTo>
                    <a:pt x="400" y="388"/>
                  </a:lnTo>
                  <a:lnTo>
                    <a:pt x="412" y="388"/>
                  </a:lnTo>
                  <a:lnTo>
                    <a:pt x="416" y="388"/>
                  </a:lnTo>
                  <a:lnTo>
                    <a:pt x="418" y="394"/>
                  </a:lnTo>
                  <a:lnTo>
                    <a:pt x="418" y="418"/>
                  </a:lnTo>
                  <a:close/>
                  <a:moveTo>
                    <a:pt x="480" y="418"/>
                  </a:moveTo>
                  <a:lnTo>
                    <a:pt x="480" y="418"/>
                  </a:lnTo>
                  <a:lnTo>
                    <a:pt x="478" y="422"/>
                  </a:lnTo>
                  <a:lnTo>
                    <a:pt x="472" y="424"/>
                  </a:lnTo>
                  <a:lnTo>
                    <a:pt x="460" y="424"/>
                  </a:lnTo>
                  <a:lnTo>
                    <a:pt x="456" y="422"/>
                  </a:lnTo>
                  <a:lnTo>
                    <a:pt x="454" y="418"/>
                  </a:lnTo>
                  <a:lnTo>
                    <a:pt x="454" y="394"/>
                  </a:lnTo>
                  <a:lnTo>
                    <a:pt x="456" y="388"/>
                  </a:lnTo>
                  <a:lnTo>
                    <a:pt x="460" y="388"/>
                  </a:lnTo>
                  <a:lnTo>
                    <a:pt x="472" y="388"/>
                  </a:lnTo>
                  <a:lnTo>
                    <a:pt x="478" y="388"/>
                  </a:lnTo>
                  <a:lnTo>
                    <a:pt x="480" y="394"/>
                  </a:lnTo>
                  <a:lnTo>
                    <a:pt x="480" y="418"/>
                  </a:lnTo>
                  <a:close/>
                  <a:moveTo>
                    <a:pt x="482" y="376"/>
                  </a:moveTo>
                  <a:lnTo>
                    <a:pt x="482" y="376"/>
                  </a:lnTo>
                  <a:lnTo>
                    <a:pt x="482" y="378"/>
                  </a:lnTo>
                  <a:lnTo>
                    <a:pt x="480" y="380"/>
                  </a:lnTo>
                  <a:lnTo>
                    <a:pt x="26" y="380"/>
                  </a:lnTo>
                  <a:lnTo>
                    <a:pt x="24" y="378"/>
                  </a:lnTo>
                  <a:lnTo>
                    <a:pt x="22" y="376"/>
                  </a:lnTo>
                  <a:lnTo>
                    <a:pt x="22" y="72"/>
                  </a:lnTo>
                  <a:lnTo>
                    <a:pt x="24" y="70"/>
                  </a:lnTo>
                  <a:lnTo>
                    <a:pt x="26" y="68"/>
                  </a:lnTo>
                  <a:lnTo>
                    <a:pt x="480" y="68"/>
                  </a:lnTo>
                  <a:lnTo>
                    <a:pt x="482" y="70"/>
                  </a:lnTo>
                  <a:lnTo>
                    <a:pt x="482" y="72"/>
                  </a:lnTo>
                  <a:lnTo>
                    <a:pt x="482" y="376"/>
                  </a:lnTo>
                  <a:close/>
                  <a:moveTo>
                    <a:pt x="540" y="418"/>
                  </a:moveTo>
                  <a:lnTo>
                    <a:pt x="540" y="418"/>
                  </a:lnTo>
                  <a:lnTo>
                    <a:pt x="538" y="422"/>
                  </a:lnTo>
                  <a:lnTo>
                    <a:pt x="534" y="424"/>
                  </a:lnTo>
                  <a:lnTo>
                    <a:pt x="520" y="424"/>
                  </a:lnTo>
                  <a:lnTo>
                    <a:pt x="516" y="422"/>
                  </a:lnTo>
                  <a:lnTo>
                    <a:pt x="514" y="418"/>
                  </a:lnTo>
                  <a:lnTo>
                    <a:pt x="514" y="394"/>
                  </a:lnTo>
                  <a:lnTo>
                    <a:pt x="516" y="388"/>
                  </a:lnTo>
                  <a:lnTo>
                    <a:pt x="520" y="388"/>
                  </a:lnTo>
                  <a:lnTo>
                    <a:pt x="534" y="388"/>
                  </a:lnTo>
                  <a:lnTo>
                    <a:pt x="538" y="388"/>
                  </a:lnTo>
                  <a:lnTo>
                    <a:pt x="540" y="394"/>
                  </a:lnTo>
                  <a:lnTo>
                    <a:pt x="540" y="418"/>
                  </a:lnTo>
                  <a:close/>
                  <a:moveTo>
                    <a:pt x="600" y="418"/>
                  </a:moveTo>
                  <a:lnTo>
                    <a:pt x="600" y="418"/>
                  </a:lnTo>
                  <a:lnTo>
                    <a:pt x="598" y="422"/>
                  </a:lnTo>
                  <a:lnTo>
                    <a:pt x="594" y="424"/>
                  </a:lnTo>
                  <a:lnTo>
                    <a:pt x="582" y="424"/>
                  </a:lnTo>
                  <a:lnTo>
                    <a:pt x="576" y="422"/>
                  </a:lnTo>
                  <a:lnTo>
                    <a:pt x="574" y="418"/>
                  </a:lnTo>
                  <a:lnTo>
                    <a:pt x="574" y="394"/>
                  </a:lnTo>
                  <a:lnTo>
                    <a:pt x="576" y="388"/>
                  </a:lnTo>
                  <a:lnTo>
                    <a:pt x="582" y="388"/>
                  </a:lnTo>
                  <a:lnTo>
                    <a:pt x="594" y="388"/>
                  </a:lnTo>
                  <a:lnTo>
                    <a:pt x="598" y="388"/>
                  </a:lnTo>
                  <a:lnTo>
                    <a:pt x="600" y="394"/>
                  </a:lnTo>
                  <a:lnTo>
                    <a:pt x="600" y="418"/>
                  </a:lnTo>
                  <a:close/>
                  <a:moveTo>
                    <a:pt x="660" y="418"/>
                  </a:moveTo>
                  <a:lnTo>
                    <a:pt x="660" y="418"/>
                  </a:lnTo>
                  <a:lnTo>
                    <a:pt x="658" y="422"/>
                  </a:lnTo>
                  <a:lnTo>
                    <a:pt x="654" y="424"/>
                  </a:lnTo>
                  <a:lnTo>
                    <a:pt x="642" y="424"/>
                  </a:lnTo>
                  <a:lnTo>
                    <a:pt x="638" y="422"/>
                  </a:lnTo>
                  <a:lnTo>
                    <a:pt x="636" y="418"/>
                  </a:lnTo>
                  <a:lnTo>
                    <a:pt x="636" y="394"/>
                  </a:lnTo>
                  <a:lnTo>
                    <a:pt x="638" y="388"/>
                  </a:lnTo>
                  <a:lnTo>
                    <a:pt x="642" y="388"/>
                  </a:lnTo>
                  <a:lnTo>
                    <a:pt x="654" y="388"/>
                  </a:lnTo>
                  <a:lnTo>
                    <a:pt x="658" y="388"/>
                  </a:lnTo>
                  <a:lnTo>
                    <a:pt x="660" y="394"/>
                  </a:lnTo>
                  <a:lnTo>
                    <a:pt x="660" y="418"/>
                  </a:lnTo>
                  <a:close/>
                  <a:moveTo>
                    <a:pt x="722" y="418"/>
                  </a:moveTo>
                  <a:lnTo>
                    <a:pt x="722" y="418"/>
                  </a:lnTo>
                  <a:lnTo>
                    <a:pt x="720" y="422"/>
                  </a:lnTo>
                  <a:lnTo>
                    <a:pt x="716" y="424"/>
                  </a:lnTo>
                  <a:lnTo>
                    <a:pt x="702" y="424"/>
                  </a:lnTo>
                  <a:lnTo>
                    <a:pt x="698" y="422"/>
                  </a:lnTo>
                  <a:lnTo>
                    <a:pt x="696" y="418"/>
                  </a:lnTo>
                  <a:lnTo>
                    <a:pt x="696" y="394"/>
                  </a:lnTo>
                  <a:lnTo>
                    <a:pt x="698" y="388"/>
                  </a:lnTo>
                  <a:lnTo>
                    <a:pt x="702" y="388"/>
                  </a:lnTo>
                  <a:lnTo>
                    <a:pt x="716" y="388"/>
                  </a:lnTo>
                  <a:lnTo>
                    <a:pt x="720" y="388"/>
                  </a:lnTo>
                  <a:lnTo>
                    <a:pt x="722" y="394"/>
                  </a:lnTo>
                  <a:lnTo>
                    <a:pt x="722" y="418"/>
                  </a:lnTo>
                  <a:close/>
                  <a:moveTo>
                    <a:pt x="782" y="418"/>
                  </a:moveTo>
                  <a:lnTo>
                    <a:pt x="782" y="418"/>
                  </a:lnTo>
                  <a:lnTo>
                    <a:pt x="780" y="422"/>
                  </a:lnTo>
                  <a:lnTo>
                    <a:pt x="776" y="424"/>
                  </a:lnTo>
                  <a:lnTo>
                    <a:pt x="762" y="424"/>
                  </a:lnTo>
                  <a:lnTo>
                    <a:pt x="758" y="422"/>
                  </a:lnTo>
                  <a:lnTo>
                    <a:pt x="756" y="418"/>
                  </a:lnTo>
                  <a:lnTo>
                    <a:pt x="756" y="394"/>
                  </a:lnTo>
                  <a:lnTo>
                    <a:pt x="758" y="388"/>
                  </a:lnTo>
                  <a:lnTo>
                    <a:pt x="762" y="388"/>
                  </a:lnTo>
                  <a:lnTo>
                    <a:pt x="776" y="388"/>
                  </a:lnTo>
                  <a:lnTo>
                    <a:pt x="780" y="388"/>
                  </a:lnTo>
                  <a:lnTo>
                    <a:pt x="782" y="394"/>
                  </a:lnTo>
                  <a:lnTo>
                    <a:pt x="782" y="418"/>
                  </a:lnTo>
                  <a:close/>
                  <a:moveTo>
                    <a:pt x="842" y="418"/>
                  </a:moveTo>
                  <a:lnTo>
                    <a:pt x="842" y="418"/>
                  </a:lnTo>
                  <a:lnTo>
                    <a:pt x="840" y="422"/>
                  </a:lnTo>
                  <a:lnTo>
                    <a:pt x="836" y="424"/>
                  </a:lnTo>
                  <a:lnTo>
                    <a:pt x="824" y="424"/>
                  </a:lnTo>
                  <a:lnTo>
                    <a:pt x="818" y="422"/>
                  </a:lnTo>
                  <a:lnTo>
                    <a:pt x="816" y="418"/>
                  </a:lnTo>
                  <a:lnTo>
                    <a:pt x="816" y="394"/>
                  </a:lnTo>
                  <a:lnTo>
                    <a:pt x="818" y="388"/>
                  </a:lnTo>
                  <a:lnTo>
                    <a:pt x="824" y="388"/>
                  </a:lnTo>
                  <a:lnTo>
                    <a:pt x="836" y="388"/>
                  </a:lnTo>
                  <a:lnTo>
                    <a:pt x="840" y="388"/>
                  </a:lnTo>
                  <a:lnTo>
                    <a:pt x="842" y="394"/>
                  </a:lnTo>
                  <a:lnTo>
                    <a:pt x="842" y="418"/>
                  </a:lnTo>
                  <a:close/>
                  <a:moveTo>
                    <a:pt x="902" y="418"/>
                  </a:moveTo>
                  <a:lnTo>
                    <a:pt x="902" y="418"/>
                  </a:lnTo>
                  <a:lnTo>
                    <a:pt x="902" y="422"/>
                  </a:lnTo>
                  <a:lnTo>
                    <a:pt x="896" y="424"/>
                  </a:lnTo>
                  <a:lnTo>
                    <a:pt x="884" y="424"/>
                  </a:lnTo>
                  <a:lnTo>
                    <a:pt x="880" y="422"/>
                  </a:lnTo>
                  <a:lnTo>
                    <a:pt x="878" y="418"/>
                  </a:lnTo>
                  <a:lnTo>
                    <a:pt x="878" y="394"/>
                  </a:lnTo>
                  <a:lnTo>
                    <a:pt x="880" y="388"/>
                  </a:lnTo>
                  <a:lnTo>
                    <a:pt x="884" y="388"/>
                  </a:lnTo>
                  <a:lnTo>
                    <a:pt x="896" y="388"/>
                  </a:lnTo>
                  <a:lnTo>
                    <a:pt x="902" y="388"/>
                  </a:lnTo>
                  <a:lnTo>
                    <a:pt x="902" y="394"/>
                  </a:lnTo>
                  <a:lnTo>
                    <a:pt x="902" y="418"/>
                  </a:lnTo>
                  <a:close/>
                  <a:moveTo>
                    <a:pt x="964" y="418"/>
                  </a:moveTo>
                  <a:lnTo>
                    <a:pt x="964" y="418"/>
                  </a:lnTo>
                  <a:lnTo>
                    <a:pt x="962" y="422"/>
                  </a:lnTo>
                  <a:lnTo>
                    <a:pt x="956" y="424"/>
                  </a:lnTo>
                  <a:lnTo>
                    <a:pt x="944" y="424"/>
                  </a:lnTo>
                  <a:lnTo>
                    <a:pt x="940" y="422"/>
                  </a:lnTo>
                  <a:lnTo>
                    <a:pt x="938" y="418"/>
                  </a:lnTo>
                  <a:lnTo>
                    <a:pt x="938" y="394"/>
                  </a:lnTo>
                  <a:lnTo>
                    <a:pt x="940" y="388"/>
                  </a:lnTo>
                  <a:lnTo>
                    <a:pt x="944" y="388"/>
                  </a:lnTo>
                  <a:lnTo>
                    <a:pt x="956" y="388"/>
                  </a:lnTo>
                  <a:lnTo>
                    <a:pt x="962" y="388"/>
                  </a:lnTo>
                  <a:lnTo>
                    <a:pt x="964" y="394"/>
                  </a:lnTo>
                  <a:lnTo>
                    <a:pt x="964" y="418"/>
                  </a:lnTo>
                  <a:close/>
                  <a:moveTo>
                    <a:pt x="966" y="376"/>
                  </a:moveTo>
                  <a:lnTo>
                    <a:pt x="966" y="376"/>
                  </a:lnTo>
                  <a:lnTo>
                    <a:pt x="964" y="378"/>
                  </a:lnTo>
                  <a:lnTo>
                    <a:pt x="962" y="380"/>
                  </a:lnTo>
                  <a:lnTo>
                    <a:pt x="508" y="380"/>
                  </a:lnTo>
                  <a:lnTo>
                    <a:pt x="506" y="378"/>
                  </a:lnTo>
                  <a:lnTo>
                    <a:pt x="506" y="376"/>
                  </a:lnTo>
                  <a:lnTo>
                    <a:pt x="506" y="72"/>
                  </a:lnTo>
                  <a:lnTo>
                    <a:pt x="506" y="70"/>
                  </a:lnTo>
                  <a:lnTo>
                    <a:pt x="508" y="68"/>
                  </a:lnTo>
                  <a:lnTo>
                    <a:pt x="962" y="68"/>
                  </a:lnTo>
                  <a:lnTo>
                    <a:pt x="964" y="70"/>
                  </a:lnTo>
                  <a:lnTo>
                    <a:pt x="966" y="72"/>
                  </a:lnTo>
                  <a:lnTo>
                    <a:pt x="966" y="376"/>
                  </a:lnTo>
                  <a:close/>
                  <a:moveTo>
                    <a:pt x="1024" y="418"/>
                  </a:moveTo>
                  <a:lnTo>
                    <a:pt x="1024" y="418"/>
                  </a:lnTo>
                  <a:lnTo>
                    <a:pt x="1022" y="422"/>
                  </a:lnTo>
                  <a:lnTo>
                    <a:pt x="1018" y="424"/>
                  </a:lnTo>
                  <a:lnTo>
                    <a:pt x="1004" y="424"/>
                  </a:lnTo>
                  <a:lnTo>
                    <a:pt x="1000" y="422"/>
                  </a:lnTo>
                  <a:lnTo>
                    <a:pt x="998" y="418"/>
                  </a:lnTo>
                  <a:lnTo>
                    <a:pt x="998" y="394"/>
                  </a:lnTo>
                  <a:lnTo>
                    <a:pt x="1000" y="388"/>
                  </a:lnTo>
                  <a:lnTo>
                    <a:pt x="1004" y="388"/>
                  </a:lnTo>
                  <a:lnTo>
                    <a:pt x="1018" y="388"/>
                  </a:lnTo>
                  <a:lnTo>
                    <a:pt x="1022" y="388"/>
                  </a:lnTo>
                  <a:lnTo>
                    <a:pt x="1024" y="394"/>
                  </a:lnTo>
                  <a:lnTo>
                    <a:pt x="1024" y="418"/>
                  </a:lnTo>
                  <a:close/>
                  <a:moveTo>
                    <a:pt x="1084" y="418"/>
                  </a:moveTo>
                  <a:lnTo>
                    <a:pt x="1084" y="418"/>
                  </a:lnTo>
                  <a:lnTo>
                    <a:pt x="1082" y="422"/>
                  </a:lnTo>
                  <a:lnTo>
                    <a:pt x="1078" y="424"/>
                  </a:lnTo>
                  <a:lnTo>
                    <a:pt x="1066" y="424"/>
                  </a:lnTo>
                  <a:lnTo>
                    <a:pt x="1060" y="422"/>
                  </a:lnTo>
                  <a:lnTo>
                    <a:pt x="1058" y="418"/>
                  </a:lnTo>
                  <a:lnTo>
                    <a:pt x="1058" y="394"/>
                  </a:lnTo>
                  <a:lnTo>
                    <a:pt x="1060" y="388"/>
                  </a:lnTo>
                  <a:lnTo>
                    <a:pt x="1066" y="388"/>
                  </a:lnTo>
                  <a:lnTo>
                    <a:pt x="1078" y="388"/>
                  </a:lnTo>
                  <a:lnTo>
                    <a:pt x="1082" y="388"/>
                  </a:lnTo>
                  <a:lnTo>
                    <a:pt x="1084" y="394"/>
                  </a:lnTo>
                  <a:lnTo>
                    <a:pt x="1084" y="418"/>
                  </a:lnTo>
                  <a:close/>
                  <a:moveTo>
                    <a:pt x="1144" y="418"/>
                  </a:moveTo>
                  <a:lnTo>
                    <a:pt x="1144" y="418"/>
                  </a:lnTo>
                  <a:lnTo>
                    <a:pt x="1142" y="422"/>
                  </a:lnTo>
                  <a:lnTo>
                    <a:pt x="1138" y="424"/>
                  </a:lnTo>
                  <a:lnTo>
                    <a:pt x="1126" y="424"/>
                  </a:lnTo>
                  <a:lnTo>
                    <a:pt x="1122" y="422"/>
                  </a:lnTo>
                  <a:lnTo>
                    <a:pt x="1120" y="418"/>
                  </a:lnTo>
                  <a:lnTo>
                    <a:pt x="1120" y="394"/>
                  </a:lnTo>
                  <a:lnTo>
                    <a:pt x="1122" y="388"/>
                  </a:lnTo>
                  <a:lnTo>
                    <a:pt x="1126" y="388"/>
                  </a:lnTo>
                  <a:lnTo>
                    <a:pt x="1138" y="388"/>
                  </a:lnTo>
                  <a:lnTo>
                    <a:pt x="1142" y="388"/>
                  </a:lnTo>
                  <a:lnTo>
                    <a:pt x="1144" y="394"/>
                  </a:lnTo>
                  <a:lnTo>
                    <a:pt x="1144" y="418"/>
                  </a:lnTo>
                  <a:close/>
                  <a:moveTo>
                    <a:pt x="1206" y="418"/>
                  </a:moveTo>
                  <a:lnTo>
                    <a:pt x="1206" y="418"/>
                  </a:lnTo>
                  <a:lnTo>
                    <a:pt x="1204" y="422"/>
                  </a:lnTo>
                  <a:lnTo>
                    <a:pt x="1198" y="424"/>
                  </a:lnTo>
                  <a:lnTo>
                    <a:pt x="1186" y="424"/>
                  </a:lnTo>
                  <a:lnTo>
                    <a:pt x="1182" y="422"/>
                  </a:lnTo>
                  <a:lnTo>
                    <a:pt x="1180" y="418"/>
                  </a:lnTo>
                  <a:lnTo>
                    <a:pt x="1180" y="394"/>
                  </a:lnTo>
                  <a:lnTo>
                    <a:pt x="1182" y="388"/>
                  </a:lnTo>
                  <a:lnTo>
                    <a:pt x="1186" y="388"/>
                  </a:lnTo>
                  <a:lnTo>
                    <a:pt x="1198" y="388"/>
                  </a:lnTo>
                  <a:lnTo>
                    <a:pt x="1204" y="388"/>
                  </a:lnTo>
                  <a:lnTo>
                    <a:pt x="1206" y="394"/>
                  </a:lnTo>
                  <a:lnTo>
                    <a:pt x="1206" y="418"/>
                  </a:lnTo>
                  <a:close/>
                  <a:moveTo>
                    <a:pt x="1266" y="418"/>
                  </a:moveTo>
                  <a:lnTo>
                    <a:pt x="1266" y="418"/>
                  </a:lnTo>
                  <a:lnTo>
                    <a:pt x="1264" y="422"/>
                  </a:lnTo>
                  <a:lnTo>
                    <a:pt x="1260" y="424"/>
                  </a:lnTo>
                  <a:lnTo>
                    <a:pt x="1246" y="424"/>
                  </a:lnTo>
                  <a:lnTo>
                    <a:pt x="1242" y="422"/>
                  </a:lnTo>
                  <a:lnTo>
                    <a:pt x="1240" y="418"/>
                  </a:lnTo>
                  <a:lnTo>
                    <a:pt x="1240" y="394"/>
                  </a:lnTo>
                  <a:lnTo>
                    <a:pt x="1242" y="388"/>
                  </a:lnTo>
                  <a:lnTo>
                    <a:pt x="1246" y="388"/>
                  </a:lnTo>
                  <a:lnTo>
                    <a:pt x="1260" y="388"/>
                  </a:lnTo>
                  <a:lnTo>
                    <a:pt x="1264" y="388"/>
                  </a:lnTo>
                  <a:lnTo>
                    <a:pt x="1266" y="394"/>
                  </a:lnTo>
                  <a:lnTo>
                    <a:pt x="1266" y="418"/>
                  </a:lnTo>
                  <a:close/>
                  <a:moveTo>
                    <a:pt x="1326" y="418"/>
                  </a:moveTo>
                  <a:lnTo>
                    <a:pt x="1326" y="418"/>
                  </a:lnTo>
                  <a:lnTo>
                    <a:pt x="1324" y="422"/>
                  </a:lnTo>
                  <a:lnTo>
                    <a:pt x="1320" y="424"/>
                  </a:lnTo>
                  <a:lnTo>
                    <a:pt x="1308" y="424"/>
                  </a:lnTo>
                  <a:lnTo>
                    <a:pt x="1302" y="422"/>
                  </a:lnTo>
                  <a:lnTo>
                    <a:pt x="1300" y="418"/>
                  </a:lnTo>
                  <a:lnTo>
                    <a:pt x="1300" y="394"/>
                  </a:lnTo>
                  <a:lnTo>
                    <a:pt x="1302" y="388"/>
                  </a:lnTo>
                  <a:lnTo>
                    <a:pt x="1308" y="388"/>
                  </a:lnTo>
                  <a:lnTo>
                    <a:pt x="1320" y="388"/>
                  </a:lnTo>
                  <a:lnTo>
                    <a:pt x="1324" y="388"/>
                  </a:lnTo>
                  <a:lnTo>
                    <a:pt x="1326" y="394"/>
                  </a:lnTo>
                  <a:lnTo>
                    <a:pt x="1326" y="418"/>
                  </a:lnTo>
                  <a:close/>
                  <a:moveTo>
                    <a:pt x="1386" y="418"/>
                  </a:moveTo>
                  <a:lnTo>
                    <a:pt x="1386" y="418"/>
                  </a:lnTo>
                  <a:lnTo>
                    <a:pt x="1384" y="422"/>
                  </a:lnTo>
                  <a:lnTo>
                    <a:pt x="1380" y="424"/>
                  </a:lnTo>
                  <a:lnTo>
                    <a:pt x="1368" y="424"/>
                  </a:lnTo>
                  <a:lnTo>
                    <a:pt x="1364" y="422"/>
                  </a:lnTo>
                  <a:lnTo>
                    <a:pt x="1362" y="418"/>
                  </a:lnTo>
                  <a:lnTo>
                    <a:pt x="1362" y="394"/>
                  </a:lnTo>
                  <a:lnTo>
                    <a:pt x="1364" y="388"/>
                  </a:lnTo>
                  <a:lnTo>
                    <a:pt x="1368" y="388"/>
                  </a:lnTo>
                  <a:lnTo>
                    <a:pt x="1380" y="388"/>
                  </a:lnTo>
                  <a:lnTo>
                    <a:pt x="1384" y="388"/>
                  </a:lnTo>
                  <a:lnTo>
                    <a:pt x="1386" y="394"/>
                  </a:lnTo>
                  <a:lnTo>
                    <a:pt x="1386" y="418"/>
                  </a:lnTo>
                  <a:close/>
                  <a:moveTo>
                    <a:pt x="1444" y="418"/>
                  </a:moveTo>
                  <a:lnTo>
                    <a:pt x="1444" y="418"/>
                  </a:lnTo>
                  <a:lnTo>
                    <a:pt x="1442" y="422"/>
                  </a:lnTo>
                  <a:lnTo>
                    <a:pt x="1436" y="424"/>
                  </a:lnTo>
                  <a:lnTo>
                    <a:pt x="1424" y="424"/>
                  </a:lnTo>
                  <a:lnTo>
                    <a:pt x="1420" y="422"/>
                  </a:lnTo>
                  <a:lnTo>
                    <a:pt x="1418" y="418"/>
                  </a:lnTo>
                  <a:lnTo>
                    <a:pt x="1418" y="394"/>
                  </a:lnTo>
                  <a:lnTo>
                    <a:pt x="1420" y="388"/>
                  </a:lnTo>
                  <a:lnTo>
                    <a:pt x="1424" y="388"/>
                  </a:lnTo>
                  <a:lnTo>
                    <a:pt x="1436" y="388"/>
                  </a:lnTo>
                  <a:lnTo>
                    <a:pt x="1442" y="388"/>
                  </a:lnTo>
                  <a:lnTo>
                    <a:pt x="1444" y="394"/>
                  </a:lnTo>
                  <a:lnTo>
                    <a:pt x="1444" y="418"/>
                  </a:lnTo>
                  <a:close/>
                  <a:moveTo>
                    <a:pt x="1448" y="376"/>
                  </a:moveTo>
                  <a:lnTo>
                    <a:pt x="1448" y="376"/>
                  </a:lnTo>
                  <a:lnTo>
                    <a:pt x="1448" y="378"/>
                  </a:lnTo>
                  <a:lnTo>
                    <a:pt x="1446" y="380"/>
                  </a:lnTo>
                  <a:lnTo>
                    <a:pt x="992" y="380"/>
                  </a:lnTo>
                  <a:lnTo>
                    <a:pt x="990" y="378"/>
                  </a:lnTo>
                  <a:lnTo>
                    <a:pt x="988" y="376"/>
                  </a:lnTo>
                  <a:lnTo>
                    <a:pt x="988" y="72"/>
                  </a:lnTo>
                  <a:lnTo>
                    <a:pt x="990" y="70"/>
                  </a:lnTo>
                  <a:lnTo>
                    <a:pt x="992" y="68"/>
                  </a:lnTo>
                  <a:lnTo>
                    <a:pt x="1446" y="68"/>
                  </a:lnTo>
                  <a:lnTo>
                    <a:pt x="1448" y="70"/>
                  </a:lnTo>
                  <a:lnTo>
                    <a:pt x="1448" y="72"/>
                  </a:lnTo>
                  <a:lnTo>
                    <a:pt x="1448" y="376"/>
                  </a:lnTo>
                  <a:close/>
                  <a:moveTo>
                    <a:pt x="1504" y="418"/>
                  </a:moveTo>
                  <a:lnTo>
                    <a:pt x="1504" y="418"/>
                  </a:lnTo>
                  <a:lnTo>
                    <a:pt x="1502" y="422"/>
                  </a:lnTo>
                  <a:lnTo>
                    <a:pt x="1498" y="424"/>
                  </a:lnTo>
                  <a:lnTo>
                    <a:pt x="1484" y="424"/>
                  </a:lnTo>
                  <a:lnTo>
                    <a:pt x="1480" y="422"/>
                  </a:lnTo>
                  <a:lnTo>
                    <a:pt x="1478" y="418"/>
                  </a:lnTo>
                  <a:lnTo>
                    <a:pt x="1478" y="394"/>
                  </a:lnTo>
                  <a:lnTo>
                    <a:pt x="1480" y="388"/>
                  </a:lnTo>
                  <a:lnTo>
                    <a:pt x="1484" y="388"/>
                  </a:lnTo>
                  <a:lnTo>
                    <a:pt x="1498" y="388"/>
                  </a:lnTo>
                  <a:lnTo>
                    <a:pt x="1502" y="388"/>
                  </a:lnTo>
                  <a:lnTo>
                    <a:pt x="1504" y="394"/>
                  </a:lnTo>
                  <a:lnTo>
                    <a:pt x="1504" y="418"/>
                  </a:lnTo>
                  <a:close/>
                  <a:moveTo>
                    <a:pt x="1564" y="418"/>
                  </a:moveTo>
                  <a:lnTo>
                    <a:pt x="1564" y="418"/>
                  </a:lnTo>
                  <a:lnTo>
                    <a:pt x="1562" y="422"/>
                  </a:lnTo>
                  <a:lnTo>
                    <a:pt x="1558" y="424"/>
                  </a:lnTo>
                  <a:lnTo>
                    <a:pt x="1546" y="424"/>
                  </a:lnTo>
                  <a:lnTo>
                    <a:pt x="1540" y="422"/>
                  </a:lnTo>
                  <a:lnTo>
                    <a:pt x="1538" y="418"/>
                  </a:lnTo>
                  <a:lnTo>
                    <a:pt x="1538" y="394"/>
                  </a:lnTo>
                  <a:lnTo>
                    <a:pt x="1540" y="388"/>
                  </a:lnTo>
                  <a:lnTo>
                    <a:pt x="1546" y="388"/>
                  </a:lnTo>
                  <a:lnTo>
                    <a:pt x="1558" y="388"/>
                  </a:lnTo>
                  <a:lnTo>
                    <a:pt x="1562" y="388"/>
                  </a:lnTo>
                  <a:lnTo>
                    <a:pt x="1564" y="394"/>
                  </a:lnTo>
                  <a:lnTo>
                    <a:pt x="1564" y="418"/>
                  </a:lnTo>
                  <a:close/>
                  <a:moveTo>
                    <a:pt x="1624" y="418"/>
                  </a:moveTo>
                  <a:lnTo>
                    <a:pt x="1624" y="418"/>
                  </a:lnTo>
                  <a:lnTo>
                    <a:pt x="1622" y="422"/>
                  </a:lnTo>
                  <a:lnTo>
                    <a:pt x="1618" y="424"/>
                  </a:lnTo>
                  <a:lnTo>
                    <a:pt x="1606" y="424"/>
                  </a:lnTo>
                  <a:lnTo>
                    <a:pt x="1600" y="422"/>
                  </a:lnTo>
                  <a:lnTo>
                    <a:pt x="1600" y="418"/>
                  </a:lnTo>
                  <a:lnTo>
                    <a:pt x="1600" y="394"/>
                  </a:lnTo>
                  <a:lnTo>
                    <a:pt x="1600" y="388"/>
                  </a:lnTo>
                  <a:lnTo>
                    <a:pt x="1606" y="388"/>
                  </a:lnTo>
                  <a:lnTo>
                    <a:pt x="1618" y="388"/>
                  </a:lnTo>
                  <a:lnTo>
                    <a:pt x="1622" y="388"/>
                  </a:lnTo>
                  <a:lnTo>
                    <a:pt x="1624" y="394"/>
                  </a:lnTo>
                  <a:lnTo>
                    <a:pt x="1624" y="418"/>
                  </a:lnTo>
                  <a:close/>
                  <a:moveTo>
                    <a:pt x="1686" y="418"/>
                  </a:moveTo>
                  <a:lnTo>
                    <a:pt x="1686" y="418"/>
                  </a:lnTo>
                  <a:lnTo>
                    <a:pt x="1684" y="422"/>
                  </a:lnTo>
                  <a:lnTo>
                    <a:pt x="1678" y="424"/>
                  </a:lnTo>
                  <a:lnTo>
                    <a:pt x="1666" y="424"/>
                  </a:lnTo>
                  <a:lnTo>
                    <a:pt x="1662" y="422"/>
                  </a:lnTo>
                  <a:lnTo>
                    <a:pt x="1660" y="418"/>
                  </a:lnTo>
                  <a:lnTo>
                    <a:pt x="1660" y="394"/>
                  </a:lnTo>
                  <a:lnTo>
                    <a:pt x="1662" y="388"/>
                  </a:lnTo>
                  <a:lnTo>
                    <a:pt x="1666" y="388"/>
                  </a:lnTo>
                  <a:lnTo>
                    <a:pt x="1678" y="388"/>
                  </a:lnTo>
                  <a:lnTo>
                    <a:pt x="1684" y="388"/>
                  </a:lnTo>
                  <a:lnTo>
                    <a:pt x="1686" y="394"/>
                  </a:lnTo>
                  <a:lnTo>
                    <a:pt x="1686" y="418"/>
                  </a:lnTo>
                  <a:close/>
                  <a:moveTo>
                    <a:pt x="1746" y="418"/>
                  </a:moveTo>
                  <a:lnTo>
                    <a:pt x="1746" y="418"/>
                  </a:lnTo>
                  <a:lnTo>
                    <a:pt x="1744" y="422"/>
                  </a:lnTo>
                  <a:lnTo>
                    <a:pt x="1740" y="424"/>
                  </a:lnTo>
                  <a:lnTo>
                    <a:pt x="1726" y="424"/>
                  </a:lnTo>
                  <a:lnTo>
                    <a:pt x="1722" y="422"/>
                  </a:lnTo>
                  <a:lnTo>
                    <a:pt x="1720" y="418"/>
                  </a:lnTo>
                  <a:lnTo>
                    <a:pt x="1720" y="394"/>
                  </a:lnTo>
                  <a:lnTo>
                    <a:pt x="1722" y="388"/>
                  </a:lnTo>
                  <a:lnTo>
                    <a:pt x="1726" y="388"/>
                  </a:lnTo>
                  <a:lnTo>
                    <a:pt x="1740" y="388"/>
                  </a:lnTo>
                  <a:lnTo>
                    <a:pt x="1744" y="388"/>
                  </a:lnTo>
                  <a:lnTo>
                    <a:pt x="1746" y="394"/>
                  </a:lnTo>
                  <a:lnTo>
                    <a:pt x="1746" y="418"/>
                  </a:lnTo>
                  <a:close/>
                  <a:moveTo>
                    <a:pt x="1806" y="418"/>
                  </a:moveTo>
                  <a:lnTo>
                    <a:pt x="1806" y="418"/>
                  </a:lnTo>
                  <a:lnTo>
                    <a:pt x="1804" y="422"/>
                  </a:lnTo>
                  <a:lnTo>
                    <a:pt x="1800" y="424"/>
                  </a:lnTo>
                  <a:lnTo>
                    <a:pt x="1788" y="424"/>
                  </a:lnTo>
                  <a:lnTo>
                    <a:pt x="1782" y="422"/>
                  </a:lnTo>
                  <a:lnTo>
                    <a:pt x="1780" y="418"/>
                  </a:lnTo>
                  <a:lnTo>
                    <a:pt x="1780" y="394"/>
                  </a:lnTo>
                  <a:lnTo>
                    <a:pt x="1782" y="388"/>
                  </a:lnTo>
                  <a:lnTo>
                    <a:pt x="1788" y="388"/>
                  </a:lnTo>
                  <a:lnTo>
                    <a:pt x="1800" y="388"/>
                  </a:lnTo>
                  <a:lnTo>
                    <a:pt x="1804" y="388"/>
                  </a:lnTo>
                  <a:lnTo>
                    <a:pt x="1806" y="394"/>
                  </a:lnTo>
                  <a:lnTo>
                    <a:pt x="1806" y="418"/>
                  </a:lnTo>
                  <a:close/>
                  <a:moveTo>
                    <a:pt x="1866" y="418"/>
                  </a:moveTo>
                  <a:lnTo>
                    <a:pt x="1866" y="418"/>
                  </a:lnTo>
                  <a:lnTo>
                    <a:pt x="1864" y="422"/>
                  </a:lnTo>
                  <a:lnTo>
                    <a:pt x="1860" y="424"/>
                  </a:lnTo>
                  <a:lnTo>
                    <a:pt x="1848" y="424"/>
                  </a:lnTo>
                  <a:lnTo>
                    <a:pt x="1842" y="422"/>
                  </a:lnTo>
                  <a:lnTo>
                    <a:pt x="1840" y="418"/>
                  </a:lnTo>
                  <a:lnTo>
                    <a:pt x="1840" y="394"/>
                  </a:lnTo>
                  <a:lnTo>
                    <a:pt x="1842" y="388"/>
                  </a:lnTo>
                  <a:lnTo>
                    <a:pt x="1848" y="388"/>
                  </a:lnTo>
                  <a:lnTo>
                    <a:pt x="1860" y="388"/>
                  </a:lnTo>
                  <a:lnTo>
                    <a:pt x="1864" y="388"/>
                  </a:lnTo>
                  <a:lnTo>
                    <a:pt x="1866" y="394"/>
                  </a:lnTo>
                  <a:lnTo>
                    <a:pt x="1866" y="418"/>
                  </a:lnTo>
                  <a:close/>
                  <a:moveTo>
                    <a:pt x="1926" y="418"/>
                  </a:moveTo>
                  <a:lnTo>
                    <a:pt x="1926" y="418"/>
                  </a:lnTo>
                  <a:lnTo>
                    <a:pt x="1926" y="422"/>
                  </a:lnTo>
                  <a:lnTo>
                    <a:pt x="1920" y="424"/>
                  </a:lnTo>
                  <a:lnTo>
                    <a:pt x="1908" y="424"/>
                  </a:lnTo>
                  <a:lnTo>
                    <a:pt x="1904" y="422"/>
                  </a:lnTo>
                  <a:lnTo>
                    <a:pt x="1902" y="418"/>
                  </a:lnTo>
                  <a:lnTo>
                    <a:pt x="1902" y="394"/>
                  </a:lnTo>
                  <a:lnTo>
                    <a:pt x="1904" y="388"/>
                  </a:lnTo>
                  <a:lnTo>
                    <a:pt x="1908" y="388"/>
                  </a:lnTo>
                  <a:lnTo>
                    <a:pt x="1920" y="388"/>
                  </a:lnTo>
                  <a:lnTo>
                    <a:pt x="1926" y="388"/>
                  </a:lnTo>
                  <a:lnTo>
                    <a:pt x="1926" y="394"/>
                  </a:lnTo>
                  <a:lnTo>
                    <a:pt x="1926" y="418"/>
                  </a:lnTo>
                  <a:close/>
                  <a:moveTo>
                    <a:pt x="1930" y="376"/>
                  </a:moveTo>
                  <a:lnTo>
                    <a:pt x="1930" y="376"/>
                  </a:lnTo>
                  <a:lnTo>
                    <a:pt x="1930" y="378"/>
                  </a:lnTo>
                  <a:lnTo>
                    <a:pt x="1928" y="380"/>
                  </a:lnTo>
                  <a:lnTo>
                    <a:pt x="1474" y="380"/>
                  </a:lnTo>
                  <a:lnTo>
                    <a:pt x="1472" y="378"/>
                  </a:lnTo>
                  <a:lnTo>
                    <a:pt x="1472" y="376"/>
                  </a:lnTo>
                  <a:lnTo>
                    <a:pt x="1472" y="72"/>
                  </a:lnTo>
                  <a:lnTo>
                    <a:pt x="1472" y="70"/>
                  </a:lnTo>
                  <a:lnTo>
                    <a:pt x="1474" y="68"/>
                  </a:lnTo>
                  <a:lnTo>
                    <a:pt x="1928" y="68"/>
                  </a:lnTo>
                  <a:lnTo>
                    <a:pt x="1930" y="70"/>
                  </a:lnTo>
                  <a:lnTo>
                    <a:pt x="1930" y="72"/>
                  </a:lnTo>
                  <a:lnTo>
                    <a:pt x="1930" y="376"/>
                  </a:lnTo>
                  <a:close/>
                  <a:moveTo>
                    <a:pt x="1932" y="54"/>
                  </a:moveTo>
                  <a:lnTo>
                    <a:pt x="1932" y="54"/>
                  </a:lnTo>
                  <a:lnTo>
                    <a:pt x="1930" y="60"/>
                  </a:lnTo>
                  <a:lnTo>
                    <a:pt x="1924" y="60"/>
                  </a:lnTo>
                  <a:lnTo>
                    <a:pt x="1912" y="60"/>
                  </a:lnTo>
                  <a:lnTo>
                    <a:pt x="1908" y="60"/>
                  </a:lnTo>
                  <a:lnTo>
                    <a:pt x="1906" y="54"/>
                  </a:lnTo>
                  <a:lnTo>
                    <a:pt x="1906" y="30"/>
                  </a:lnTo>
                  <a:lnTo>
                    <a:pt x="1908" y="26"/>
                  </a:lnTo>
                  <a:lnTo>
                    <a:pt x="1912" y="24"/>
                  </a:lnTo>
                  <a:lnTo>
                    <a:pt x="1924" y="24"/>
                  </a:lnTo>
                  <a:lnTo>
                    <a:pt x="1930" y="26"/>
                  </a:lnTo>
                  <a:lnTo>
                    <a:pt x="1932" y="30"/>
                  </a:lnTo>
                  <a:lnTo>
                    <a:pt x="1932" y="54"/>
                  </a:lnTo>
                  <a:close/>
                  <a:moveTo>
                    <a:pt x="1988" y="418"/>
                  </a:moveTo>
                  <a:lnTo>
                    <a:pt x="1988" y="418"/>
                  </a:lnTo>
                  <a:lnTo>
                    <a:pt x="1986" y="422"/>
                  </a:lnTo>
                  <a:lnTo>
                    <a:pt x="1980" y="424"/>
                  </a:lnTo>
                  <a:lnTo>
                    <a:pt x="1968" y="424"/>
                  </a:lnTo>
                  <a:lnTo>
                    <a:pt x="1964" y="422"/>
                  </a:lnTo>
                  <a:lnTo>
                    <a:pt x="1962" y="418"/>
                  </a:lnTo>
                  <a:lnTo>
                    <a:pt x="1962" y="394"/>
                  </a:lnTo>
                  <a:lnTo>
                    <a:pt x="1964" y="388"/>
                  </a:lnTo>
                  <a:lnTo>
                    <a:pt x="1968" y="388"/>
                  </a:lnTo>
                  <a:lnTo>
                    <a:pt x="1980" y="388"/>
                  </a:lnTo>
                  <a:lnTo>
                    <a:pt x="1986" y="388"/>
                  </a:lnTo>
                  <a:lnTo>
                    <a:pt x="1988" y="394"/>
                  </a:lnTo>
                  <a:lnTo>
                    <a:pt x="1988" y="418"/>
                  </a:lnTo>
                  <a:close/>
                  <a:moveTo>
                    <a:pt x="2048" y="418"/>
                  </a:moveTo>
                  <a:lnTo>
                    <a:pt x="2048" y="418"/>
                  </a:lnTo>
                  <a:lnTo>
                    <a:pt x="2046" y="422"/>
                  </a:lnTo>
                  <a:lnTo>
                    <a:pt x="2042" y="424"/>
                  </a:lnTo>
                  <a:lnTo>
                    <a:pt x="2028" y="424"/>
                  </a:lnTo>
                  <a:lnTo>
                    <a:pt x="2024" y="422"/>
                  </a:lnTo>
                  <a:lnTo>
                    <a:pt x="2022" y="418"/>
                  </a:lnTo>
                  <a:lnTo>
                    <a:pt x="2022" y="394"/>
                  </a:lnTo>
                  <a:lnTo>
                    <a:pt x="2024" y="388"/>
                  </a:lnTo>
                  <a:lnTo>
                    <a:pt x="2028" y="388"/>
                  </a:lnTo>
                  <a:lnTo>
                    <a:pt x="2042" y="388"/>
                  </a:lnTo>
                  <a:lnTo>
                    <a:pt x="2046" y="388"/>
                  </a:lnTo>
                  <a:lnTo>
                    <a:pt x="2048" y="394"/>
                  </a:lnTo>
                  <a:lnTo>
                    <a:pt x="2048" y="418"/>
                  </a:lnTo>
                  <a:close/>
                  <a:moveTo>
                    <a:pt x="2108" y="418"/>
                  </a:moveTo>
                  <a:lnTo>
                    <a:pt x="2108" y="418"/>
                  </a:lnTo>
                  <a:lnTo>
                    <a:pt x="2106" y="422"/>
                  </a:lnTo>
                  <a:lnTo>
                    <a:pt x="2102" y="424"/>
                  </a:lnTo>
                  <a:lnTo>
                    <a:pt x="2090" y="424"/>
                  </a:lnTo>
                  <a:lnTo>
                    <a:pt x="2084" y="422"/>
                  </a:lnTo>
                  <a:lnTo>
                    <a:pt x="2082" y="418"/>
                  </a:lnTo>
                  <a:lnTo>
                    <a:pt x="2082" y="394"/>
                  </a:lnTo>
                  <a:lnTo>
                    <a:pt x="2084" y="388"/>
                  </a:lnTo>
                  <a:lnTo>
                    <a:pt x="2090" y="388"/>
                  </a:lnTo>
                  <a:lnTo>
                    <a:pt x="2102" y="388"/>
                  </a:lnTo>
                  <a:lnTo>
                    <a:pt x="2106" y="388"/>
                  </a:lnTo>
                  <a:lnTo>
                    <a:pt x="2108" y="394"/>
                  </a:lnTo>
                  <a:lnTo>
                    <a:pt x="2108" y="418"/>
                  </a:lnTo>
                  <a:close/>
                  <a:moveTo>
                    <a:pt x="2168" y="418"/>
                  </a:moveTo>
                  <a:lnTo>
                    <a:pt x="2168" y="418"/>
                  </a:lnTo>
                  <a:lnTo>
                    <a:pt x="2166" y="422"/>
                  </a:lnTo>
                  <a:lnTo>
                    <a:pt x="2162" y="424"/>
                  </a:lnTo>
                  <a:lnTo>
                    <a:pt x="2150" y="424"/>
                  </a:lnTo>
                  <a:lnTo>
                    <a:pt x="2146" y="422"/>
                  </a:lnTo>
                  <a:lnTo>
                    <a:pt x="2144" y="418"/>
                  </a:lnTo>
                  <a:lnTo>
                    <a:pt x="2144" y="394"/>
                  </a:lnTo>
                  <a:lnTo>
                    <a:pt x="2146" y="388"/>
                  </a:lnTo>
                  <a:lnTo>
                    <a:pt x="2150" y="388"/>
                  </a:lnTo>
                  <a:lnTo>
                    <a:pt x="2162" y="388"/>
                  </a:lnTo>
                  <a:lnTo>
                    <a:pt x="2166" y="388"/>
                  </a:lnTo>
                  <a:lnTo>
                    <a:pt x="2168" y="394"/>
                  </a:lnTo>
                  <a:lnTo>
                    <a:pt x="2168" y="418"/>
                  </a:lnTo>
                  <a:close/>
                  <a:moveTo>
                    <a:pt x="2230" y="418"/>
                  </a:moveTo>
                  <a:lnTo>
                    <a:pt x="2230" y="418"/>
                  </a:lnTo>
                  <a:lnTo>
                    <a:pt x="2228" y="422"/>
                  </a:lnTo>
                  <a:lnTo>
                    <a:pt x="2222" y="424"/>
                  </a:lnTo>
                  <a:lnTo>
                    <a:pt x="2210" y="424"/>
                  </a:lnTo>
                  <a:lnTo>
                    <a:pt x="2206" y="422"/>
                  </a:lnTo>
                  <a:lnTo>
                    <a:pt x="2204" y="418"/>
                  </a:lnTo>
                  <a:lnTo>
                    <a:pt x="2204" y="394"/>
                  </a:lnTo>
                  <a:lnTo>
                    <a:pt x="2206" y="388"/>
                  </a:lnTo>
                  <a:lnTo>
                    <a:pt x="2210" y="388"/>
                  </a:lnTo>
                  <a:lnTo>
                    <a:pt x="2222" y="388"/>
                  </a:lnTo>
                  <a:lnTo>
                    <a:pt x="2228" y="388"/>
                  </a:lnTo>
                  <a:lnTo>
                    <a:pt x="2230" y="394"/>
                  </a:lnTo>
                  <a:lnTo>
                    <a:pt x="2230" y="418"/>
                  </a:lnTo>
                  <a:close/>
                  <a:moveTo>
                    <a:pt x="2290" y="418"/>
                  </a:moveTo>
                  <a:lnTo>
                    <a:pt x="2290" y="418"/>
                  </a:lnTo>
                  <a:lnTo>
                    <a:pt x="2288" y="422"/>
                  </a:lnTo>
                  <a:lnTo>
                    <a:pt x="2284" y="424"/>
                  </a:lnTo>
                  <a:lnTo>
                    <a:pt x="2270" y="424"/>
                  </a:lnTo>
                  <a:lnTo>
                    <a:pt x="2266" y="422"/>
                  </a:lnTo>
                  <a:lnTo>
                    <a:pt x="2264" y="418"/>
                  </a:lnTo>
                  <a:lnTo>
                    <a:pt x="2264" y="394"/>
                  </a:lnTo>
                  <a:lnTo>
                    <a:pt x="2266" y="388"/>
                  </a:lnTo>
                  <a:lnTo>
                    <a:pt x="2270" y="388"/>
                  </a:lnTo>
                  <a:lnTo>
                    <a:pt x="2284" y="388"/>
                  </a:lnTo>
                  <a:lnTo>
                    <a:pt x="2288" y="388"/>
                  </a:lnTo>
                  <a:lnTo>
                    <a:pt x="2290" y="394"/>
                  </a:lnTo>
                  <a:lnTo>
                    <a:pt x="2290" y="418"/>
                  </a:lnTo>
                  <a:close/>
                  <a:moveTo>
                    <a:pt x="2350" y="418"/>
                  </a:moveTo>
                  <a:lnTo>
                    <a:pt x="2350" y="418"/>
                  </a:lnTo>
                  <a:lnTo>
                    <a:pt x="2348" y="422"/>
                  </a:lnTo>
                  <a:lnTo>
                    <a:pt x="2344" y="424"/>
                  </a:lnTo>
                  <a:lnTo>
                    <a:pt x="2332" y="424"/>
                  </a:lnTo>
                  <a:lnTo>
                    <a:pt x="2326" y="422"/>
                  </a:lnTo>
                  <a:lnTo>
                    <a:pt x="2324" y="418"/>
                  </a:lnTo>
                  <a:lnTo>
                    <a:pt x="2324" y="394"/>
                  </a:lnTo>
                  <a:lnTo>
                    <a:pt x="2326" y="388"/>
                  </a:lnTo>
                  <a:lnTo>
                    <a:pt x="2332" y="388"/>
                  </a:lnTo>
                  <a:lnTo>
                    <a:pt x="2344" y="388"/>
                  </a:lnTo>
                  <a:lnTo>
                    <a:pt x="2348" y="388"/>
                  </a:lnTo>
                  <a:lnTo>
                    <a:pt x="2350" y="394"/>
                  </a:lnTo>
                  <a:lnTo>
                    <a:pt x="2350" y="418"/>
                  </a:lnTo>
                  <a:close/>
                  <a:moveTo>
                    <a:pt x="2410" y="418"/>
                  </a:moveTo>
                  <a:lnTo>
                    <a:pt x="2410" y="418"/>
                  </a:lnTo>
                  <a:lnTo>
                    <a:pt x="2408" y="422"/>
                  </a:lnTo>
                  <a:lnTo>
                    <a:pt x="2404" y="424"/>
                  </a:lnTo>
                  <a:lnTo>
                    <a:pt x="2392" y="424"/>
                  </a:lnTo>
                  <a:lnTo>
                    <a:pt x="2388" y="422"/>
                  </a:lnTo>
                  <a:lnTo>
                    <a:pt x="2386" y="418"/>
                  </a:lnTo>
                  <a:lnTo>
                    <a:pt x="2386" y="394"/>
                  </a:lnTo>
                  <a:lnTo>
                    <a:pt x="2388" y="388"/>
                  </a:lnTo>
                  <a:lnTo>
                    <a:pt x="2392" y="388"/>
                  </a:lnTo>
                  <a:lnTo>
                    <a:pt x="2404" y="388"/>
                  </a:lnTo>
                  <a:lnTo>
                    <a:pt x="2408" y="388"/>
                  </a:lnTo>
                  <a:lnTo>
                    <a:pt x="2410" y="394"/>
                  </a:lnTo>
                  <a:lnTo>
                    <a:pt x="2410" y="418"/>
                  </a:lnTo>
                  <a:close/>
                  <a:moveTo>
                    <a:pt x="2414" y="376"/>
                  </a:moveTo>
                  <a:lnTo>
                    <a:pt x="2414" y="376"/>
                  </a:lnTo>
                  <a:lnTo>
                    <a:pt x="2412" y="378"/>
                  </a:lnTo>
                  <a:lnTo>
                    <a:pt x="2410" y="380"/>
                  </a:lnTo>
                  <a:lnTo>
                    <a:pt x="1956" y="380"/>
                  </a:lnTo>
                  <a:lnTo>
                    <a:pt x="1954" y="378"/>
                  </a:lnTo>
                  <a:lnTo>
                    <a:pt x="1954" y="376"/>
                  </a:lnTo>
                  <a:lnTo>
                    <a:pt x="1954" y="72"/>
                  </a:lnTo>
                  <a:lnTo>
                    <a:pt x="1954" y="70"/>
                  </a:lnTo>
                  <a:lnTo>
                    <a:pt x="1956" y="68"/>
                  </a:lnTo>
                  <a:lnTo>
                    <a:pt x="2410" y="68"/>
                  </a:lnTo>
                  <a:lnTo>
                    <a:pt x="2412" y="70"/>
                  </a:lnTo>
                  <a:lnTo>
                    <a:pt x="2414" y="72"/>
                  </a:lnTo>
                  <a:lnTo>
                    <a:pt x="2414" y="376"/>
                  </a:lnTo>
                  <a:close/>
                  <a:moveTo>
                    <a:pt x="4742" y="30"/>
                  </a:moveTo>
                  <a:lnTo>
                    <a:pt x="4742" y="30"/>
                  </a:lnTo>
                  <a:lnTo>
                    <a:pt x="4744" y="26"/>
                  </a:lnTo>
                  <a:lnTo>
                    <a:pt x="4748" y="24"/>
                  </a:lnTo>
                  <a:lnTo>
                    <a:pt x="4762" y="24"/>
                  </a:lnTo>
                  <a:lnTo>
                    <a:pt x="4766" y="26"/>
                  </a:lnTo>
                  <a:lnTo>
                    <a:pt x="4768" y="30"/>
                  </a:lnTo>
                  <a:lnTo>
                    <a:pt x="4768" y="54"/>
                  </a:lnTo>
                  <a:lnTo>
                    <a:pt x="4766" y="60"/>
                  </a:lnTo>
                  <a:lnTo>
                    <a:pt x="4762" y="60"/>
                  </a:lnTo>
                  <a:lnTo>
                    <a:pt x="4748" y="60"/>
                  </a:lnTo>
                  <a:lnTo>
                    <a:pt x="4744" y="60"/>
                  </a:lnTo>
                  <a:lnTo>
                    <a:pt x="4742" y="54"/>
                  </a:lnTo>
                  <a:lnTo>
                    <a:pt x="4742" y="30"/>
                  </a:lnTo>
                  <a:close/>
                  <a:moveTo>
                    <a:pt x="4682" y="30"/>
                  </a:moveTo>
                  <a:lnTo>
                    <a:pt x="4682" y="30"/>
                  </a:lnTo>
                  <a:lnTo>
                    <a:pt x="4684" y="26"/>
                  </a:lnTo>
                  <a:lnTo>
                    <a:pt x="4688" y="24"/>
                  </a:lnTo>
                  <a:lnTo>
                    <a:pt x="4700" y="24"/>
                  </a:lnTo>
                  <a:lnTo>
                    <a:pt x="4706" y="26"/>
                  </a:lnTo>
                  <a:lnTo>
                    <a:pt x="4708" y="30"/>
                  </a:lnTo>
                  <a:lnTo>
                    <a:pt x="4708" y="54"/>
                  </a:lnTo>
                  <a:lnTo>
                    <a:pt x="4706" y="60"/>
                  </a:lnTo>
                  <a:lnTo>
                    <a:pt x="4700" y="60"/>
                  </a:lnTo>
                  <a:lnTo>
                    <a:pt x="4688" y="60"/>
                  </a:lnTo>
                  <a:lnTo>
                    <a:pt x="4684" y="60"/>
                  </a:lnTo>
                  <a:lnTo>
                    <a:pt x="4682" y="54"/>
                  </a:lnTo>
                  <a:lnTo>
                    <a:pt x="4682" y="30"/>
                  </a:lnTo>
                  <a:close/>
                  <a:moveTo>
                    <a:pt x="4622" y="30"/>
                  </a:moveTo>
                  <a:lnTo>
                    <a:pt x="4622" y="30"/>
                  </a:lnTo>
                  <a:lnTo>
                    <a:pt x="4624" y="26"/>
                  </a:lnTo>
                  <a:lnTo>
                    <a:pt x="4628" y="24"/>
                  </a:lnTo>
                  <a:lnTo>
                    <a:pt x="4640" y="24"/>
                  </a:lnTo>
                  <a:lnTo>
                    <a:pt x="4646" y="26"/>
                  </a:lnTo>
                  <a:lnTo>
                    <a:pt x="4646" y="30"/>
                  </a:lnTo>
                  <a:lnTo>
                    <a:pt x="4646" y="54"/>
                  </a:lnTo>
                  <a:lnTo>
                    <a:pt x="4646" y="60"/>
                  </a:lnTo>
                  <a:lnTo>
                    <a:pt x="4640" y="60"/>
                  </a:lnTo>
                  <a:lnTo>
                    <a:pt x="4628" y="60"/>
                  </a:lnTo>
                  <a:lnTo>
                    <a:pt x="4624" y="60"/>
                  </a:lnTo>
                  <a:lnTo>
                    <a:pt x="4622" y="54"/>
                  </a:lnTo>
                  <a:lnTo>
                    <a:pt x="4622" y="30"/>
                  </a:lnTo>
                  <a:close/>
                  <a:moveTo>
                    <a:pt x="4560" y="30"/>
                  </a:moveTo>
                  <a:lnTo>
                    <a:pt x="4560" y="30"/>
                  </a:lnTo>
                  <a:lnTo>
                    <a:pt x="4562" y="26"/>
                  </a:lnTo>
                  <a:lnTo>
                    <a:pt x="4568" y="24"/>
                  </a:lnTo>
                  <a:lnTo>
                    <a:pt x="4580" y="24"/>
                  </a:lnTo>
                  <a:lnTo>
                    <a:pt x="4584" y="26"/>
                  </a:lnTo>
                  <a:lnTo>
                    <a:pt x="4586" y="30"/>
                  </a:lnTo>
                  <a:lnTo>
                    <a:pt x="4586" y="54"/>
                  </a:lnTo>
                  <a:lnTo>
                    <a:pt x="4584" y="60"/>
                  </a:lnTo>
                  <a:lnTo>
                    <a:pt x="4580" y="60"/>
                  </a:lnTo>
                  <a:lnTo>
                    <a:pt x="4568" y="60"/>
                  </a:lnTo>
                  <a:lnTo>
                    <a:pt x="4562" y="60"/>
                  </a:lnTo>
                  <a:lnTo>
                    <a:pt x="4560" y="54"/>
                  </a:lnTo>
                  <a:lnTo>
                    <a:pt x="4560" y="30"/>
                  </a:lnTo>
                  <a:close/>
                  <a:moveTo>
                    <a:pt x="4500" y="30"/>
                  </a:moveTo>
                  <a:lnTo>
                    <a:pt x="4500" y="30"/>
                  </a:lnTo>
                  <a:lnTo>
                    <a:pt x="4502" y="26"/>
                  </a:lnTo>
                  <a:lnTo>
                    <a:pt x="4506" y="24"/>
                  </a:lnTo>
                  <a:lnTo>
                    <a:pt x="4520" y="24"/>
                  </a:lnTo>
                  <a:lnTo>
                    <a:pt x="4524" y="26"/>
                  </a:lnTo>
                  <a:lnTo>
                    <a:pt x="4526" y="30"/>
                  </a:lnTo>
                  <a:lnTo>
                    <a:pt x="4526" y="54"/>
                  </a:lnTo>
                  <a:lnTo>
                    <a:pt x="4524" y="60"/>
                  </a:lnTo>
                  <a:lnTo>
                    <a:pt x="4520" y="60"/>
                  </a:lnTo>
                  <a:lnTo>
                    <a:pt x="4506" y="60"/>
                  </a:lnTo>
                  <a:lnTo>
                    <a:pt x="4502" y="60"/>
                  </a:lnTo>
                  <a:lnTo>
                    <a:pt x="4500" y="54"/>
                  </a:lnTo>
                  <a:lnTo>
                    <a:pt x="4500" y="30"/>
                  </a:lnTo>
                  <a:close/>
                  <a:moveTo>
                    <a:pt x="4440" y="30"/>
                  </a:moveTo>
                  <a:lnTo>
                    <a:pt x="4440" y="30"/>
                  </a:lnTo>
                  <a:lnTo>
                    <a:pt x="4442" y="26"/>
                  </a:lnTo>
                  <a:lnTo>
                    <a:pt x="4446" y="24"/>
                  </a:lnTo>
                  <a:lnTo>
                    <a:pt x="4460" y="24"/>
                  </a:lnTo>
                  <a:lnTo>
                    <a:pt x="4464" y="26"/>
                  </a:lnTo>
                  <a:lnTo>
                    <a:pt x="4466" y="30"/>
                  </a:lnTo>
                  <a:lnTo>
                    <a:pt x="4466" y="54"/>
                  </a:lnTo>
                  <a:lnTo>
                    <a:pt x="4464" y="60"/>
                  </a:lnTo>
                  <a:lnTo>
                    <a:pt x="4460" y="60"/>
                  </a:lnTo>
                  <a:lnTo>
                    <a:pt x="4446" y="60"/>
                  </a:lnTo>
                  <a:lnTo>
                    <a:pt x="4442" y="60"/>
                  </a:lnTo>
                  <a:lnTo>
                    <a:pt x="4440" y="54"/>
                  </a:lnTo>
                  <a:lnTo>
                    <a:pt x="4440" y="30"/>
                  </a:lnTo>
                  <a:close/>
                  <a:moveTo>
                    <a:pt x="4380" y="30"/>
                  </a:moveTo>
                  <a:lnTo>
                    <a:pt x="4380" y="30"/>
                  </a:lnTo>
                  <a:lnTo>
                    <a:pt x="4382" y="26"/>
                  </a:lnTo>
                  <a:lnTo>
                    <a:pt x="4386" y="24"/>
                  </a:lnTo>
                  <a:lnTo>
                    <a:pt x="4398" y="24"/>
                  </a:lnTo>
                  <a:lnTo>
                    <a:pt x="4404" y="26"/>
                  </a:lnTo>
                  <a:lnTo>
                    <a:pt x="4406" y="30"/>
                  </a:lnTo>
                  <a:lnTo>
                    <a:pt x="4406" y="54"/>
                  </a:lnTo>
                  <a:lnTo>
                    <a:pt x="4404" y="60"/>
                  </a:lnTo>
                  <a:lnTo>
                    <a:pt x="4398" y="60"/>
                  </a:lnTo>
                  <a:lnTo>
                    <a:pt x="4386" y="60"/>
                  </a:lnTo>
                  <a:lnTo>
                    <a:pt x="4382" y="60"/>
                  </a:lnTo>
                  <a:lnTo>
                    <a:pt x="4380" y="54"/>
                  </a:lnTo>
                  <a:lnTo>
                    <a:pt x="4380" y="30"/>
                  </a:lnTo>
                  <a:close/>
                  <a:moveTo>
                    <a:pt x="4258" y="30"/>
                  </a:moveTo>
                  <a:lnTo>
                    <a:pt x="4258" y="30"/>
                  </a:lnTo>
                  <a:lnTo>
                    <a:pt x="4260" y="26"/>
                  </a:lnTo>
                  <a:lnTo>
                    <a:pt x="4266" y="24"/>
                  </a:lnTo>
                  <a:lnTo>
                    <a:pt x="4278" y="24"/>
                  </a:lnTo>
                  <a:lnTo>
                    <a:pt x="4282" y="26"/>
                  </a:lnTo>
                  <a:lnTo>
                    <a:pt x="4284" y="30"/>
                  </a:lnTo>
                  <a:lnTo>
                    <a:pt x="4284" y="54"/>
                  </a:lnTo>
                  <a:lnTo>
                    <a:pt x="4282" y="60"/>
                  </a:lnTo>
                  <a:lnTo>
                    <a:pt x="4278" y="60"/>
                  </a:lnTo>
                  <a:lnTo>
                    <a:pt x="4266" y="60"/>
                  </a:lnTo>
                  <a:lnTo>
                    <a:pt x="4260" y="60"/>
                  </a:lnTo>
                  <a:lnTo>
                    <a:pt x="4258" y="54"/>
                  </a:lnTo>
                  <a:lnTo>
                    <a:pt x="4258" y="30"/>
                  </a:lnTo>
                  <a:close/>
                  <a:moveTo>
                    <a:pt x="4198" y="30"/>
                  </a:moveTo>
                  <a:lnTo>
                    <a:pt x="4198" y="30"/>
                  </a:lnTo>
                  <a:lnTo>
                    <a:pt x="4200" y="26"/>
                  </a:lnTo>
                  <a:lnTo>
                    <a:pt x="4204" y="24"/>
                  </a:lnTo>
                  <a:lnTo>
                    <a:pt x="4218" y="24"/>
                  </a:lnTo>
                  <a:lnTo>
                    <a:pt x="4222" y="26"/>
                  </a:lnTo>
                  <a:lnTo>
                    <a:pt x="4224" y="30"/>
                  </a:lnTo>
                  <a:lnTo>
                    <a:pt x="4224" y="54"/>
                  </a:lnTo>
                  <a:lnTo>
                    <a:pt x="4222" y="60"/>
                  </a:lnTo>
                  <a:lnTo>
                    <a:pt x="4218" y="60"/>
                  </a:lnTo>
                  <a:lnTo>
                    <a:pt x="4204" y="60"/>
                  </a:lnTo>
                  <a:lnTo>
                    <a:pt x="4200" y="60"/>
                  </a:lnTo>
                  <a:lnTo>
                    <a:pt x="4198" y="54"/>
                  </a:lnTo>
                  <a:lnTo>
                    <a:pt x="4198" y="30"/>
                  </a:lnTo>
                  <a:close/>
                  <a:moveTo>
                    <a:pt x="4138" y="30"/>
                  </a:moveTo>
                  <a:lnTo>
                    <a:pt x="4138" y="30"/>
                  </a:lnTo>
                  <a:lnTo>
                    <a:pt x="4140" y="26"/>
                  </a:lnTo>
                  <a:lnTo>
                    <a:pt x="4144" y="24"/>
                  </a:lnTo>
                  <a:lnTo>
                    <a:pt x="4156" y="24"/>
                  </a:lnTo>
                  <a:lnTo>
                    <a:pt x="4162" y="26"/>
                  </a:lnTo>
                  <a:lnTo>
                    <a:pt x="4164" y="30"/>
                  </a:lnTo>
                  <a:lnTo>
                    <a:pt x="4164" y="54"/>
                  </a:lnTo>
                  <a:lnTo>
                    <a:pt x="4162" y="60"/>
                  </a:lnTo>
                  <a:lnTo>
                    <a:pt x="4156" y="60"/>
                  </a:lnTo>
                  <a:lnTo>
                    <a:pt x="4144" y="60"/>
                  </a:lnTo>
                  <a:lnTo>
                    <a:pt x="4140" y="60"/>
                  </a:lnTo>
                  <a:lnTo>
                    <a:pt x="4138" y="54"/>
                  </a:lnTo>
                  <a:lnTo>
                    <a:pt x="4138" y="30"/>
                  </a:lnTo>
                  <a:close/>
                  <a:moveTo>
                    <a:pt x="4078" y="30"/>
                  </a:moveTo>
                  <a:lnTo>
                    <a:pt x="4078" y="30"/>
                  </a:lnTo>
                  <a:lnTo>
                    <a:pt x="4080" y="26"/>
                  </a:lnTo>
                  <a:lnTo>
                    <a:pt x="4084" y="24"/>
                  </a:lnTo>
                  <a:lnTo>
                    <a:pt x="4096" y="24"/>
                  </a:lnTo>
                  <a:lnTo>
                    <a:pt x="4100" y="26"/>
                  </a:lnTo>
                  <a:lnTo>
                    <a:pt x="4102" y="30"/>
                  </a:lnTo>
                  <a:lnTo>
                    <a:pt x="4102" y="54"/>
                  </a:lnTo>
                  <a:lnTo>
                    <a:pt x="4100" y="60"/>
                  </a:lnTo>
                  <a:lnTo>
                    <a:pt x="4096" y="60"/>
                  </a:lnTo>
                  <a:lnTo>
                    <a:pt x="4084" y="60"/>
                  </a:lnTo>
                  <a:lnTo>
                    <a:pt x="4080" y="60"/>
                  </a:lnTo>
                  <a:lnTo>
                    <a:pt x="4078" y="54"/>
                  </a:lnTo>
                  <a:lnTo>
                    <a:pt x="4078" y="30"/>
                  </a:lnTo>
                  <a:close/>
                  <a:moveTo>
                    <a:pt x="4016" y="30"/>
                  </a:moveTo>
                  <a:lnTo>
                    <a:pt x="4016" y="30"/>
                  </a:lnTo>
                  <a:lnTo>
                    <a:pt x="4018" y="26"/>
                  </a:lnTo>
                  <a:lnTo>
                    <a:pt x="4024" y="24"/>
                  </a:lnTo>
                  <a:lnTo>
                    <a:pt x="4036" y="24"/>
                  </a:lnTo>
                  <a:lnTo>
                    <a:pt x="4040" y="26"/>
                  </a:lnTo>
                  <a:lnTo>
                    <a:pt x="4042" y="30"/>
                  </a:lnTo>
                  <a:lnTo>
                    <a:pt x="4042" y="54"/>
                  </a:lnTo>
                  <a:lnTo>
                    <a:pt x="4040" y="60"/>
                  </a:lnTo>
                  <a:lnTo>
                    <a:pt x="4036" y="60"/>
                  </a:lnTo>
                  <a:lnTo>
                    <a:pt x="4024" y="60"/>
                  </a:lnTo>
                  <a:lnTo>
                    <a:pt x="4018" y="60"/>
                  </a:lnTo>
                  <a:lnTo>
                    <a:pt x="4016" y="54"/>
                  </a:lnTo>
                  <a:lnTo>
                    <a:pt x="4016" y="30"/>
                  </a:lnTo>
                  <a:close/>
                  <a:moveTo>
                    <a:pt x="3956" y="30"/>
                  </a:moveTo>
                  <a:lnTo>
                    <a:pt x="3956" y="30"/>
                  </a:lnTo>
                  <a:lnTo>
                    <a:pt x="3958" y="26"/>
                  </a:lnTo>
                  <a:lnTo>
                    <a:pt x="3962" y="24"/>
                  </a:lnTo>
                  <a:lnTo>
                    <a:pt x="3976" y="24"/>
                  </a:lnTo>
                  <a:lnTo>
                    <a:pt x="3980" y="26"/>
                  </a:lnTo>
                  <a:lnTo>
                    <a:pt x="3982" y="30"/>
                  </a:lnTo>
                  <a:lnTo>
                    <a:pt x="3982" y="54"/>
                  </a:lnTo>
                  <a:lnTo>
                    <a:pt x="3980" y="60"/>
                  </a:lnTo>
                  <a:lnTo>
                    <a:pt x="3976" y="60"/>
                  </a:lnTo>
                  <a:lnTo>
                    <a:pt x="3962" y="60"/>
                  </a:lnTo>
                  <a:lnTo>
                    <a:pt x="3958" y="60"/>
                  </a:lnTo>
                  <a:lnTo>
                    <a:pt x="3956" y="54"/>
                  </a:lnTo>
                  <a:lnTo>
                    <a:pt x="3956" y="30"/>
                  </a:lnTo>
                  <a:close/>
                  <a:moveTo>
                    <a:pt x="3896" y="30"/>
                  </a:moveTo>
                  <a:lnTo>
                    <a:pt x="3896" y="30"/>
                  </a:lnTo>
                  <a:lnTo>
                    <a:pt x="3898" y="26"/>
                  </a:lnTo>
                  <a:lnTo>
                    <a:pt x="3902" y="24"/>
                  </a:lnTo>
                  <a:lnTo>
                    <a:pt x="3914" y="24"/>
                  </a:lnTo>
                  <a:lnTo>
                    <a:pt x="3920" y="26"/>
                  </a:lnTo>
                  <a:lnTo>
                    <a:pt x="3922" y="30"/>
                  </a:lnTo>
                  <a:lnTo>
                    <a:pt x="3922" y="54"/>
                  </a:lnTo>
                  <a:lnTo>
                    <a:pt x="3920" y="60"/>
                  </a:lnTo>
                  <a:lnTo>
                    <a:pt x="3914" y="60"/>
                  </a:lnTo>
                  <a:lnTo>
                    <a:pt x="3902" y="60"/>
                  </a:lnTo>
                  <a:lnTo>
                    <a:pt x="3898" y="60"/>
                  </a:lnTo>
                  <a:lnTo>
                    <a:pt x="3896" y="54"/>
                  </a:lnTo>
                  <a:lnTo>
                    <a:pt x="3896" y="30"/>
                  </a:lnTo>
                  <a:close/>
                  <a:moveTo>
                    <a:pt x="3836" y="30"/>
                  </a:moveTo>
                  <a:lnTo>
                    <a:pt x="3836" y="30"/>
                  </a:lnTo>
                  <a:lnTo>
                    <a:pt x="3838" y="26"/>
                  </a:lnTo>
                  <a:lnTo>
                    <a:pt x="3842" y="24"/>
                  </a:lnTo>
                  <a:lnTo>
                    <a:pt x="3854" y="24"/>
                  </a:lnTo>
                  <a:lnTo>
                    <a:pt x="3858" y="26"/>
                  </a:lnTo>
                  <a:lnTo>
                    <a:pt x="3860" y="30"/>
                  </a:lnTo>
                  <a:lnTo>
                    <a:pt x="3860" y="54"/>
                  </a:lnTo>
                  <a:lnTo>
                    <a:pt x="3858" y="60"/>
                  </a:lnTo>
                  <a:lnTo>
                    <a:pt x="3854" y="60"/>
                  </a:lnTo>
                  <a:lnTo>
                    <a:pt x="3842" y="60"/>
                  </a:lnTo>
                  <a:lnTo>
                    <a:pt x="3838" y="60"/>
                  </a:lnTo>
                  <a:lnTo>
                    <a:pt x="3836" y="54"/>
                  </a:lnTo>
                  <a:lnTo>
                    <a:pt x="3836" y="30"/>
                  </a:lnTo>
                  <a:close/>
                  <a:moveTo>
                    <a:pt x="3774" y="30"/>
                  </a:moveTo>
                  <a:lnTo>
                    <a:pt x="3774" y="30"/>
                  </a:lnTo>
                  <a:lnTo>
                    <a:pt x="3776" y="26"/>
                  </a:lnTo>
                  <a:lnTo>
                    <a:pt x="3782" y="24"/>
                  </a:lnTo>
                  <a:lnTo>
                    <a:pt x="3794" y="24"/>
                  </a:lnTo>
                  <a:lnTo>
                    <a:pt x="3798" y="26"/>
                  </a:lnTo>
                  <a:lnTo>
                    <a:pt x="3800" y="30"/>
                  </a:lnTo>
                  <a:lnTo>
                    <a:pt x="3800" y="54"/>
                  </a:lnTo>
                  <a:lnTo>
                    <a:pt x="3798" y="60"/>
                  </a:lnTo>
                  <a:lnTo>
                    <a:pt x="3794" y="60"/>
                  </a:lnTo>
                  <a:lnTo>
                    <a:pt x="3782" y="60"/>
                  </a:lnTo>
                  <a:lnTo>
                    <a:pt x="3776" y="60"/>
                  </a:lnTo>
                  <a:lnTo>
                    <a:pt x="3774" y="54"/>
                  </a:lnTo>
                  <a:lnTo>
                    <a:pt x="3774" y="30"/>
                  </a:lnTo>
                  <a:close/>
                  <a:moveTo>
                    <a:pt x="3714" y="30"/>
                  </a:moveTo>
                  <a:lnTo>
                    <a:pt x="3714" y="30"/>
                  </a:lnTo>
                  <a:lnTo>
                    <a:pt x="3716" y="26"/>
                  </a:lnTo>
                  <a:lnTo>
                    <a:pt x="3720" y="24"/>
                  </a:lnTo>
                  <a:lnTo>
                    <a:pt x="3734" y="24"/>
                  </a:lnTo>
                  <a:lnTo>
                    <a:pt x="3738" y="26"/>
                  </a:lnTo>
                  <a:lnTo>
                    <a:pt x="3740" y="30"/>
                  </a:lnTo>
                  <a:lnTo>
                    <a:pt x="3740" y="54"/>
                  </a:lnTo>
                  <a:lnTo>
                    <a:pt x="3738" y="60"/>
                  </a:lnTo>
                  <a:lnTo>
                    <a:pt x="3734" y="60"/>
                  </a:lnTo>
                  <a:lnTo>
                    <a:pt x="3720" y="60"/>
                  </a:lnTo>
                  <a:lnTo>
                    <a:pt x="3716" y="60"/>
                  </a:lnTo>
                  <a:lnTo>
                    <a:pt x="3714" y="54"/>
                  </a:lnTo>
                  <a:lnTo>
                    <a:pt x="3714" y="30"/>
                  </a:lnTo>
                  <a:close/>
                  <a:moveTo>
                    <a:pt x="3654" y="30"/>
                  </a:moveTo>
                  <a:lnTo>
                    <a:pt x="3654" y="30"/>
                  </a:lnTo>
                  <a:lnTo>
                    <a:pt x="3656" y="26"/>
                  </a:lnTo>
                  <a:lnTo>
                    <a:pt x="3660" y="24"/>
                  </a:lnTo>
                  <a:lnTo>
                    <a:pt x="3672" y="24"/>
                  </a:lnTo>
                  <a:lnTo>
                    <a:pt x="3678" y="26"/>
                  </a:lnTo>
                  <a:lnTo>
                    <a:pt x="3680" y="30"/>
                  </a:lnTo>
                  <a:lnTo>
                    <a:pt x="3680" y="54"/>
                  </a:lnTo>
                  <a:lnTo>
                    <a:pt x="3678" y="60"/>
                  </a:lnTo>
                  <a:lnTo>
                    <a:pt x="3672" y="60"/>
                  </a:lnTo>
                  <a:lnTo>
                    <a:pt x="3660" y="60"/>
                  </a:lnTo>
                  <a:lnTo>
                    <a:pt x="3656" y="60"/>
                  </a:lnTo>
                  <a:lnTo>
                    <a:pt x="3654" y="54"/>
                  </a:lnTo>
                  <a:lnTo>
                    <a:pt x="3654" y="30"/>
                  </a:lnTo>
                  <a:close/>
                  <a:moveTo>
                    <a:pt x="3594" y="30"/>
                  </a:moveTo>
                  <a:lnTo>
                    <a:pt x="3594" y="30"/>
                  </a:lnTo>
                  <a:lnTo>
                    <a:pt x="3596" y="26"/>
                  </a:lnTo>
                  <a:lnTo>
                    <a:pt x="3600" y="24"/>
                  </a:lnTo>
                  <a:lnTo>
                    <a:pt x="3612" y="24"/>
                  </a:lnTo>
                  <a:lnTo>
                    <a:pt x="3618" y="26"/>
                  </a:lnTo>
                  <a:lnTo>
                    <a:pt x="3618" y="30"/>
                  </a:lnTo>
                  <a:lnTo>
                    <a:pt x="3618" y="54"/>
                  </a:lnTo>
                  <a:lnTo>
                    <a:pt x="3618" y="60"/>
                  </a:lnTo>
                  <a:lnTo>
                    <a:pt x="3612" y="60"/>
                  </a:lnTo>
                  <a:lnTo>
                    <a:pt x="3600" y="60"/>
                  </a:lnTo>
                  <a:lnTo>
                    <a:pt x="3596" y="60"/>
                  </a:lnTo>
                  <a:lnTo>
                    <a:pt x="3594" y="54"/>
                  </a:lnTo>
                  <a:lnTo>
                    <a:pt x="3594" y="30"/>
                  </a:lnTo>
                  <a:close/>
                  <a:moveTo>
                    <a:pt x="3532" y="30"/>
                  </a:moveTo>
                  <a:lnTo>
                    <a:pt x="3532" y="30"/>
                  </a:lnTo>
                  <a:lnTo>
                    <a:pt x="3534" y="26"/>
                  </a:lnTo>
                  <a:lnTo>
                    <a:pt x="3540" y="24"/>
                  </a:lnTo>
                  <a:lnTo>
                    <a:pt x="3552" y="24"/>
                  </a:lnTo>
                  <a:lnTo>
                    <a:pt x="3556" y="26"/>
                  </a:lnTo>
                  <a:lnTo>
                    <a:pt x="3558" y="30"/>
                  </a:lnTo>
                  <a:lnTo>
                    <a:pt x="3558" y="54"/>
                  </a:lnTo>
                  <a:lnTo>
                    <a:pt x="3556" y="60"/>
                  </a:lnTo>
                  <a:lnTo>
                    <a:pt x="3552" y="60"/>
                  </a:lnTo>
                  <a:lnTo>
                    <a:pt x="3540" y="60"/>
                  </a:lnTo>
                  <a:lnTo>
                    <a:pt x="3534" y="60"/>
                  </a:lnTo>
                  <a:lnTo>
                    <a:pt x="3532" y="54"/>
                  </a:lnTo>
                  <a:lnTo>
                    <a:pt x="3532" y="30"/>
                  </a:lnTo>
                  <a:close/>
                  <a:moveTo>
                    <a:pt x="3472" y="30"/>
                  </a:moveTo>
                  <a:lnTo>
                    <a:pt x="3472" y="30"/>
                  </a:lnTo>
                  <a:lnTo>
                    <a:pt x="3474" y="26"/>
                  </a:lnTo>
                  <a:lnTo>
                    <a:pt x="3478" y="24"/>
                  </a:lnTo>
                  <a:lnTo>
                    <a:pt x="3492" y="24"/>
                  </a:lnTo>
                  <a:lnTo>
                    <a:pt x="3496" y="26"/>
                  </a:lnTo>
                  <a:lnTo>
                    <a:pt x="3498" y="30"/>
                  </a:lnTo>
                  <a:lnTo>
                    <a:pt x="3498" y="54"/>
                  </a:lnTo>
                  <a:lnTo>
                    <a:pt x="3496" y="60"/>
                  </a:lnTo>
                  <a:lnTo>
                    <a:pt x="3492" y="60"/>
                  </a:lnTo>
                  <a:lnTo>
                    <a:pt x="3478" y="60"/>
                  </a:lnTo>
                  <a:lnTo>
                    <a:pt x="3474" y="60"/>
                  </a:lnTo>
                  <a:lnTo>
                    <a:pt x="3472" y="54"/>
                  </a:lnTo>
                  <a:lnTo>
                    <a:pt x="3472" y="30"/>
                  </a:lnTo>
                  <a:close/>
                  <a:moveTo>
                    <a:pt x="3412" y="30"/>
                  </a:moveTo>
                  <a:lnTo>
                    <a:pt x="3412" y="30"/>
                  </a:lnTo>
                  <a:lnTo>
                    <a:pt x="3414" y="26"/>
                  </a:lnTo>
                  <a:lnTo>
                    <a:pt x="3418" y="24"/>
                  </a:lnTo>
                  <a:lnTo>
                    <a:pt x="3430" y="24"/>
                  </a:lnTo>
                  <a:lnTo>
                    <a:pt x="3436" y="26"/>
                  </a:lnTo>
                  <a:lnTo>
                    <a:pt x="3438" y="30"/>
                  </a:lnTo>
                  <a:lnTo>
                    <a:pt x="3438" y="54"/>
                  </a:lnTo>
                  <a:lnTo>
                    <a:pt x="3436" y="60"/>
                  </a:lnTo>
                  <a:lnTo>
                    <a:pt x="3430" y="60"/>
                  </a:lnTo>
                  <a:lnTo>
                    <a:pt x="3418" y="60"/>
                  </a:lnTo>
                  <a:lnTo>
                    <a:pt x="3414" y="60"/>
                  </a:lnTo>
                  <a:lnTo>
                    <a:pt x="3412" y="54"/>
                  </a:lnTo>
                  <a:lnTo>
                    <a:pt x="3412" y="30"/>
                  </a:lnTo>
                  <a:close/>
                  <a:moveTo>
                    <a:pt x="3352" y="30"/>
                  </a:moveTo>
                  <a:lnTo>
                    <a:pt x="3352" y="30"/>
                  </a:lnTo>
                  <a:lnTo>
                    <a:pt x="3354" y="26"/>
                  </a:lnTo>
                  <a:lnTo>
                    <a:pt x="3358" y="24"/>
                  </a:lnTo>
                  <a:lnTo>
                    <a:pt x="3370" y="24"/>
                  </a:lnTo>
                  <a:lnTo>
                    <a:pt x="3376" y="26"/>
                  </a:lnTo>
                  <a:lnTo>
                    <a:pt x="3378" y="30"/>
                  </a:lnTo>
                  <a:lnTo>
                    <a:pt x="3378" y="54"/>
                  </a:lnTo>
                  <a:lnTo>
                    <a:pt x="3376" y="60"/>
                  </a:lnTo>
                  <a:lnTo>
                    <a:pt x="3370" y="60"/>
                  </a:lnTo>
                  <a:lnTo>
                    <a:pt x="3358" y="60"/>
                  </a:lnTo>
                  <a:lnTo>
                    <a:pt x="3354" y="60"/>
                  </a:lnTo>
                  <a:lnTo>
                    <a:pt x="3352" y="54"/>
                  </a:lnTo>
                  <a:lnTo>
                    <a:pt x="3352" y="30"/>
                  </a:lnTo>
                  <a:close/>
                  <a:moveTo>
                    <a:pt x="3292" y="30"/>
                  </a:moveTo>
                  <a:lnTo>
                    <a:pt x="3292" y="30"/>
                  </a:lnTo>
                  <a:lnTo>
                    <a:pt x="3292" y="26"/>
                  </a:lnTo>
                  <a:lnTo>
                    <a:pt x="3298" y="24"/>
                  </a:lnTo>
                  <a:lnTo>
                    <a:pt x="3310" y="24"/>
                  </a:lnTo>
                  <a:lnTo>
                    <a:pt x="3314" y="26"/>
                  </a:lnTo>
                  <a:lnTo>
                    <a:pt x="3316" y="30"/>
                  </a:lnTo>
                  <a:lnTo>
                    <a:pt x="3316" y="54"/>
                  </a:lnTo>
                  <a:lnTo>
                    <a:pt x="3314" y="60"/>
                  </a:lnTo>
                  <a:lnTo>
                    <a:pt x="3310" y="60"/>
                  </a:lnTo>
                  <a:lnTo>
                    <a:pt x="3298" y="60"/>
                  </a:lnTo>
                  <a:lnTo>
                    <a:pt x="3292" y="60"/>
                  </a:lnTo>
                  <a:lnTo>
                    <a:pt x="3292" y="54"/>
                  </a:lnTo>
                  <a:lnTo>
                    <a:pt x="3292" y="30"/>
                  </a:lnTo>
                  <a:close/>
                  <a:moveTo>
                    <a:pt x="3230" y="30"/>
                  </a:moveTo>
                  <a:lnTo>
                    <a:pt x="3230" y="30"/>
                  </a:lnTo>
                  <a:lnTo>
                    <a:pt x="3232" y="26"/>
                  </a:lnTo>
                  <a:lnTo>
                    <a:pt x="3238" y="24"/>
                  </a:lnTo>
                  <a:lnTo>
                    <a:pt x="3250" y="24"/>
                  </a:lnTo>
                  <a:lnTo>
                    <a:pt x="3254" y="26"/>
                  </a:lnTo>
                  <a:lnTo>
                    <a:pt x="3256" y="30"/>
                  </a:lnTo>
                  <a:lnTo>
                    <a:pt x="3256" y="54"/>
                  </a:lnTo>
                  <a:lnTo>
                    <a:pt x="3254" y="60"/>
                  </a:lnTo>
                  <a:lnTo>
                    <a:pt x="3250" y="60"/>
                  </a:lnTo>
                  <a:lnTo>
                    <a:pt x="3238" y="60"/>
                  </a:lnTo>
                  <a:lnTo>
                    <a:pt x="3232" y="60"/>
                  </a:lnTo>
                  <a:lnTo>
                    <a:pt x="3230" y="54"/>
                  </a:lnTo>
                  <a:lnTo>
                    <a:pt x="3230" y="30"/>
                  </a:lnTo>
                  <a:close/>
                  <a:moveTo>
                    <a:pt x="3170" y="30"/>
                  </a:moveTo>
                  <a:lnTo>
                    <a:pt x="3170" y="30"/>
                  </a:lnTo>
                  <a:lnTo>
                    <a:pt x="3172" y="26"/>
                  </a:lnTo>
                  <a:lnTo>
                    <a:pt x="3176" y="24"/>
                  </a:lnTo>
                  <a:lnTo>
                    <a:pt x="3190" y="24"/>
                  </a:lnTo>
                  <a:lnTo>
                    <a:pt x="3194" y="26"/>
                  </a:lnTo>
                  <a:lnTo>
                    <a:pt x="3196" y="30"/>
                  </a:lnTo>
                  <a:lnTo>
                    <a:pt x="3196" y="54"/>
                  </a:lnTo>
                  <a:lnTo>
                    <a:pt x="3194" y="60"/>
                  </a:lnTo>
                  <a:lnTo>
                    <a:pt x="3190" y="60"/>
                  </a:lnTo>
                  <a:lnTo>
                    <a:pt x="3176" y="60"/>
                  </a:lnTo>
                  <a:lnTo>
                    <a:pt x="3172" y="60"/>
                  </a:lnTo>
                  <a:lnTo>
                    <a:pt x="3170" y="54"/>
                  </a:lnTo>
                  <a:lnTo>
                    <a:pt x="3170" y="30"/>
                  </a:lnTo>
                  <a:close/>
                  <a:moveTo>
                    <a:pt x="3110" y="30"/>
                  </a:moveTo>
                  <a:lnTo>
                    <a:pt x="3110" y="30"/>
                  </a:lnTo>
                  <a:lnTo>
                    <a:pt x="3112" y="26"/>
                  </a:lnTo>
                  <a:lnTo>
                    <a:pt x="3116" y="24"/>
                  </a:lnTo>
                  <a:lnTo>
                    <a:pt x="3128" y="24"/>
                  </a:lnTo>
                  <a:lnTo>
                    <a:pt x="3134" y="26"/>
                  </a:lnTo>
                  <a:lnTo>
                    <a:pt x="3136" y="30"/>
                  </a:lnTo>
                  <a:lnTo>
                    <a:pt x="3136" y="54"/>
                  </a:lnTo>
                  <a:lnTo>
                    <a:pt x="3134" y="60"/>
                  </a:lnTo>
                  <a:lnTo>
                    <a:pt x="3128" y="60"/>
                  </a:lnTo>
                  <a:lnTo>
                    <a:pt x="3116" y="60"/>
                  </a:lnTo>
                  <a:lnTo>
                    <a:pt x="3112" y="60"/>
                  </a:lnTo>
                  <a:lnTo>
                    <a:pt x="3110" y="54"/>
                  </a:lnTo>
                  <a:lnTo>
                    <a:pt x="3110" y="30"/>
                  </a:lnTo>
                  <a:close/>
                  <a:moveTo>
                    <a:pt x="3048" y="30"/>
                  </a:moveTo>
                  <a:lnTo>
                    <a:pt x="3048" y="30"/>
                  </a:lnTo>
                  <a:lnTo>
                    <a:pt x="3050" y="26"/>
                  </a:lnTo>
                  <a:lnTo>
                    <a:pt x="3056" y="24"/>
                  </a:lnTo>
                  <a:lnTo>
                    <a:pt x="3068" y="24"/>
                  </a:lnTo>
                  <a:lnTo>
                    <a:pt x="3072" y="26"/>
                  </a:lnTo>
                  <a:lnTo>
                    <a:pt x="3074" y="30"/>
                  </a:lnTo>
                  <a:lnTo>
                    <a:pt x="3074" y="54"/>
                  </a:lnTo>
                  <a:lnTo>
                    <a:pt x="3072" y="60"/>
                  </a:lnTo>
                  <a:lnTo>
                    <a:pt x="3068" y="60"/>
                  </a:lnTo>
                  <a:lnTo>
                    <a:pt x="3056" y="60"/>
                  </a:lnTo>
                  <a:lnTo>
                    <a:pt x="3050" y="60"/>
                  </a:lnTo>
                  <a:lnTo>
                    <a:pt x="3048" y="54"/>
                  </a:lnTo>
                  <a:lnTo>
                    <a:pt x="3048" y="30"/>
                  </a:lnTo>
                  <a:close/>
                  <a:moveTo>
                    <a:pt x="2988" y="30"/>
                  </a:moveTo>
                  <a:lnTo>
                    <a:pt x="2988" y="30"/>
                  </a:lnTo>
                  <a:lnTo>
                    <a:pt x="2990" y="26"/>
                  </a:lnTo>
                  <a:lnTo>
                    <a:pt x="2994" y="24"/>
                  </a:lnTo>
                  <a:lnTo>
                    <a:pt x="3008" y="24"/>
                  </a:lnTo>
                  <a:lnTo>
                    <a:pt x="3012" y="26"/>
                  </a:lnTo>
                  <a:lnTo>
                    <a:pt x="3014" y="30"/>
                  </a:lnTo>
                  <a:lnTo>
                    <a:pt x="3014" y="54"/>
                  </a:lnTo>
                  <a:lnTo>
                    <a:pt x="3012" y="60"/>
                  </a:lnTo>
                  <a:lnTo>
                    <a:pt x="3008" y="60"/>
                  </a:lnTo>
                  <a:lnTo>
                    <a:pt x="2994" y="60"/>
                  </a:lnTo>
                  <a:lnTo>
                    <a:pt x="2990" y="60"/>
                  </a:lnTo>
                  <a:lnTo>
                    <a:pt x="2988" y="54"/>
                  </a:lnTo>
                  <a:lnTo>
                    <a:pt x="2988" y="30"/>
                  </a:lnTo>
                  <a:close/>
                  <a:moveTo>
                    <a:pt x="2928" y="30"/>
                  </a:moveTo>
                  <a:lnTo>
                    <a:pt x="2928" y="30"/>
                  </a:lnTo>
                  <a:lnTo>
                    <a:pt x="2930" y="26"/>
                  </a:lnTo>
                  <a:lnTo>
                    <a:pt x="2934" y="24"/>
                  </a:lnTo>
                  <a:lnTo>
                    <a:pt x="2946" y="24"/>
                  </a:lnTo>
                  <a:lnTo>
                    <a:pt x="2952" y="26"/>
                  </a:lnTo>
                  <a:lnTo>
                    <a:pt x="2954" y="30"/>
                  </a:lnTo>
                  <a:lnTo>
                    <a:pt x="2954" y="54"/>
                  </a:lnTo>
                  <a:lnTo>
                    <a:pt x="2952" y="60"/>
                  </a:lnTo>
                  <a:lnTo>
                    <a:pt x="2946" y="60"/>
                  </a:lnTo>
                  <a:lnTo>
                    <a:pt x="2934" y="60"/>
                  </a:lnTo>
                  <a:lnTo>
                    <a:pt x="2930" y="60"/>
                  </a:lnTo>
                  <a:lnTo>
                    <a:pt x="2928" y="54"/>
                  </a:lnTo>
                  <a:lnTo>
                    <a:pt x="2928" y="30"/>
                  </a:lnTo>
                  <a:close/>
                  <a:moveTo>
                    <a:pt x="2868" y="30"/>
                  </a:moveTo>
                  <a:lnTo>
                    <a:pt x="2868" y="30"/>
                  </a:lnTo>
                  <a:lnTo>
                    <a:pt x="2870" y="26"/>
                  </a:lnTo>
                  <a:lnTo>
                    <a:pt x="2874" y="24"/>
                  </a:lnTo>
                  <a:lnTo>
                    <a:pt x="2886" y="24"/>
                  </a:lnTo>
                  <a:lnTo>
                    <a:pt x="2890" y="26"/>
                  </a:lnTo>
                  <a:lnTo>
                    <a:pt x="2892" y="30"/>
                  </a:lnTo>
                  <a:lnTo>
                    <a:pt x="2892" y="54"/>
                  </a:lnTo>
                  <a:lnTo>
                    <a:pt x="2890" y="60"/>
                  </a:lnTo>
                  <a:lnTo>
                    <a:pt x="2886" y="60"/>
                  </a:lnTo>
                  <a:lnTo>
                    <a:pt x="2874" y="60"/>
                  </a:lnTo>
                  <a:lnTo>
                    <a:pt x="2870" y="60"/>
                  </a:lnTo>
                  <a:lnTo>
                    <a:pt x="2868" y="54"/>
                  </a:lnTo>
                  <a:lnTo>
                    <a:pt x="2868" y="30"/>
                  </a:lnTo>
                  <a:close/>
                  <a:moveTo>
                    <a:pt x="2806" y="30"/>
                  </a:moveTo>
                  <a:lnTo>
                    <a:pt x="2806" y="30"/>
                  </a:lnTo>
                  <a:lnTo>
                    <a:pt x="2808" y="26"/>
                  </a:lnTo>
                  <a:lnTo>
                    <a:pt x="2814" y="24"/>
                  </a:lnTo>
                  <a:lnTo>
                    <a:pt x="2826" y="24"/>
                  </a:lnTo>
                  <a:lnTo>
                    <a:pt x="2830" y="26"/>
                  </a:lnTo>
                  <a:lnTo>
                    <a:pt x="2832" y="30"/>
                  </a:lnTo>
                  <a:lnTo>
                    <a:pt x="2832" y="54"/>
                  </a:lnTo>
                  <a:lnTo>
                    <a:pt x="2830" y="60"/>
                  </a:lnTo>
                  <a:lnTo>
                    <a:pt x="2826" y="60"/>
                  </a:lnTo>
                  <a:lnTo>
                    <a:pt x="2814" y="60"/>
                  </a:lnTo>
                  <a:lnTo>
                    <a:pt x="2808" y="60"/>
                  </a:lnTo>
                  <a:lnTo>
                    <a:pt x="2806" y="54"/>
                  </a:lnTo>
                  <a:lnTo>
                    <a:pt x="2806" y="30"/>
                  </a:lnTo>
                  <a:close/>
                  <a:moveTo>
                    <a:pt x="2746" y="30"/>
                  </a:moveTo>
                  <a:lnTo>
                    <a:pt x="2746" y="30"/>
                  </a:lnTo>
                  <a:lnTo>
                    <a:pt x="2748" y="26"/>
                  </a:lnTo>
                  <a:lnTo>
                    <a:pt x="2752" y="24"/>
                  </a:lnTo>
                  <a:lnTo>
                    <a:pt x="2766" y="24"/>
                  </a:lnTo>
                  <a:lnTo>
                    <a:pt x="2770" y="26"/>
                  </a:lnTo>
                  <a:lnTo>
                    <a:pt x="2772" y="30"/>
                  </a:lnTo>
                  <a:lnTo>
                    <a:pt x="2772" y="54"/>
                  </a:lnTo>
                  <a:lnTo>
                    <a:pt x="2770" y="60"/>
                  </a:lnTo>
                  <a:lnTo>
                    <a:pt x="2766" y="60"/>
                  </a:lnTo>
                  <a:lnTo>
                    <a:pt x="2752" y="60"/>
                  </a:lnTo>
                  <a:lnTo>
                    <a:pt x="2748" y="60"/>
                  </a:lnTo>
                  <a:lnTo>
                    <a:pt x="2746" y="54"/>
                  </a:lnTo>
                  <a:lnTo>
                    <a:pt x="2746" y="30"/>
                  </a:lnTo>
                  <a:close/>
                  <a:moveTo>
                    <a:pt x="2686" y="30"/>
                  </a:moveTo>
                  <a:lnTo>
                    <a:pt x="2686" y="30"/>
                  </a:lnTo>
                  <a:lnTo>
                    <a:pt x="2688" y="26"/>
                  </a:lnTo>
                  <a:lnTo>
                    <a:pt x="2692" y="24"/>
                  </a:lnTo>
                  <a:lnTo>
                    <a:pt x="2704" y="24"/>
                  </a:lnTo>
                  <a:lnTo>
                    <a:pt x="2710" y="26"/>
                  </a:lnTo>
                  <a:lnTo>
                    <a:pt x="2712" y="30"/>
                  </a:lnTo>
                  <a:lnTo>
                    <a:pt x="2712" y="54"/>
                  </a:lnTo>
                  <a:lnTo>
                    <a:pt x="2710" y="60"/>
                  </a:lnTo>
                  <a:lnTo>
                    <a:pt x="2704" y="60"/>
                  </a:lnTo>
                  <a:lnTo>
                    <a:pt x="2692" y="60"/>
                  </a:lnTo>
                  <a:lnTo>
                    <a:pt x="2688" y="60"/>
                  </a:lnTo>
                  <a:lnTo>
                    <a:pt x="2686" y="54"/>
                  </a:lnTo>
                  <a:lnTo>
                    <a:pt x="2686" y="30"/>
                  </a:lnTo>
                  <a:close/>
                  <a:moveTo>
                    <a:pt x="2626" y="30"/>
                  </a:moveTo>
                  <a:lnTo>
                    <a:pt x="2626" y="30"/>
                  </a:lnTo>
                  <a:lnTo>
                    <a:pt x="2628" y="26"/>
                  </a:lnTo>
                  <a:lnTo>
                    <a:pt x="2632" y="24"/>
                  </a:lnTo>
                  <a:lnTo>
                    <a:pt x="2644" y="24"/>
                  </a:lnTo>
                  <a:lnTo>
                    <a:pt x="2650" y="26"/>
                  </a:lnTo>
                  <a:lnTo>
                    <a:pt x="2652" y="30"/>
                  </a:lnTo>
                  <a:lnTo>
                    <a:pt x="2652" y="54"/>
                  </a:lnTo>
                  <a:lnTo>
                    <a:pt x="2650" y="60"/>
                  </a:lnTo>
                  <a:lnTo>
                    <a:pt x="2644" y="60"/>
                  </a:lnTo>
                  <a:lnTo>
                    <a:pt x="2632" y="60"/>
                  </a:lnTo>
                  <a:lnTo>
                    <a:pt x="2628" y="60"/>
                  </a:lnTo>
                  <a:lnTo>
                    <a:pt x="2626" y="54"/>
                  </a:lnTo>
                  <a:lnTo>
                    <a:pt x="2626" y="30"/>
                  </a:lnTo>
                  <a:close/>
                  <a:moveTo>
                    <a:pt x="2564" y="30"/>
                  </a:moveTo>
                  <a:lnTo>
                    <a:pt x="2564" y="30"/>
                  </a:lnTo>
                  <a:lnTo>
                    <a:pt x="2566" y="26"/>
                  </a:lnTo>
                  <a:lnTo>
                    <a:pt x="2572" y="24"/>
                  </a:lnTo>
                  <a:lnTo>
                    <a:pt x="2584" y="24"/>
                  </a:lnTo>
                  <a:lnTo>
                    <a:pt x="2588" y="26"/>
                  </a:lnTo>
                  <a:lnTo>
                    <a:pt x="2590" y="30"/>
                  </a:lnTo>
                  <a:lnTo>
                    <a:pt x="2590" y="54"/>
                  </a:lnTo>
                  <a:lnTo>
                    <a:pt x="2588" y="60"/>
                  </a:lnTo>
                  <a:lnTo>
                    <a:pt x="2584" y="60"/>
                  </a:lnTo>
                  <a:lnTo>
                    <a:pt x="2572" y="60"/>
                  </a:lnTo>
                  <a:lnTo>
                    <a:pt x="2566" y="60"/>
                  </a:lnTo>
                  <a:lnTo>
                    <a:pt x="2564" y="54"/>
                  </a:lnTo>
                  <a:lnTo>
                    <a:pt x="2564" y="30"/>
                  </a:lnTo>
                  <a:close/>
                  <a:moveTo>
                    <a:pt x="2504" y="30"/>
                  </a:moveTo>
                  <a:lnTo>
                    <a:pt x="2504" y="30"/>
                  </a:lnTo>
                  <a:lnTo>
                    <a:pt x="2506" y="26"/>
                  </a:lnTo>
                  <a:lnTo>
                    <a:pt x="2512" y="24"/>
                  </a:lnTo>
                  <a:lnTo>
                    <a:pt x="2524" y="24"/>
                  </a:lnTo>
                  <a:lnTo>
                    <a:pt x="2528" y="26"/>
                  </a:lnTo>
                  <a:lnTo>
                    <a:pt x="2530" y="30"/>
                  </a:lnTo>
                  <a:lnTo>
                    <a:pt x="2530" y="54"/>
                  </a:lnTo>
                  <a:lnTo>
                    <a:pt x="2528" y="60"/>
                  </a:lnTo>
                  <a:lnTo>
                    <a:pt x="2524" y="60"/>
                  </a:lnTo>
                  <a:lnTo>
                    <a:pt x="2512" y="60"/>
                  </a:lnTo>
                  <a:lnTo>
                    <a:pt x="2506" y="60"/>
                  </a:lnTo>
                  <a:lnTo>
                    <a:pt x="2504" y="54"/>
                  </a:lnTo>
                  <a:lnTo>
                    <a:pt x="2504" y="30"/>
                  </a:lnTo>
                  <a:close/>
                  <a:moveTo>
                    <a:pt x="2444" y="30"/>
                  </a:moveTo>
                  <a:lnTo>
                    <a:pt x="2444" y="30"/>
                  </a:lnTo>
                  <a:lnTo>
                    <a:pt x="2446" y="26"/>
                  </a:lnTo>
                  <a:lnTo>
                    <a:pt x="2450" y="24"/>
                  </a:lnTo>
                  <a:lnTo>
                    <a:pt x="2464" y="24"/>
                  </a:lnTo>
                  <a:lnTo>
                    <a:pt x="2468" y="26"/>
                  </a:lnTo>
                  <a:lnTo>
                    <a:pt x="2470" y="30"/>
                  </a:lnTo>
                  <a:lnTo>
                    <a:pt x="2470" y="54"/>
                  </a:lnTo>
                  <a:lnTo>
                    <a:pt x="2468" y="60"/>
                  </a:lnTo>
                  <a:lnTo>
                    <a:pt x="2464" y="60"/>
                  </a:lnTo>
                  <a:lnTo>
                    <a:pt x="2450" y="60"/>
                  </a:lnTo>
                  <a:lnTo>
                    <a:pt x="2446" y="60"/>
                  </a:lnTo>
                  <a:lnTo>
                    <a:pt x="2444" y="54"/>
                  </a:lnTo>
                  <a:lnTo>
                    <a:pt x="2444" y="30"/>
                  </a:lnTo>
                  <a:close/>
                  <a:moveTo>
                    <a:pt x="2470" y="418"/>
                  </a:moveTo>
                  <a:lnTo>
                    <a:pt x="2470" y="418"/>
                  </a:lnTo>
                  <a:lnTo>
                    <a:pt x="2468" y="422"/>
                  </a:lnTo>
                  <a:lnTo>
                    <a:pt x="2464" y="424"/>
                  </a:lnTo>
                  <a:lnTo>
                    <a:pt x="2450" y="424"/>
                  </a:lnTo>
                  <a:lnTo>
                    <a:pt x="2446" y="422"/>
                  </a:lnTo>
                  <a:lnTo>
                    <a:pt x="2444" y="418"/>
                  </a:lnTo>
                  <a:lnTo>
                    <a:pt x="2444" y="394"/>
                  </a:lnTo>
                  <a:lnTo>
                    <a:pt x="2446" y="388"/>
                  </a:lnTo>
                  <a:lnTo>
                    <a:pt x="2450" y="388"/>
                  </a:lnTo>
                  <a:lnTo>
                    <a:pt x="2464" y="388"/>
                  </a:lnTo>
                  <a:lnTo>
                    <a:pt x="2468" y="388"/>
                  </a:lnTo>
                  <a:lnTo>
                    <a:pt x="2470" y="394"/>
                  </a:lnTo>
                  <a:lnTo>
                    <a:pt x="2470" y="418"/>
                  </a:lnTo>
                  <a:close/>
                  <a:moveTo>
                    <a:pt x="2530" y="418"/>
                  </a:moveTo>
                  <a:lnTo>
                    <a:pt x="2530" y="418"/>
                  </a:lnTo>
                  <a:lnTo>
                    <a:pt x="2528" y="422"/>
                  </a:lnTo>
                  <a:lnTo>
                    <a:pt x="2524" y="424"/>
                  </a:lnTo>
                  <a:lnTo>
                    <a:pt x="2512" y="424"/>
                  </a:lnTo>
                  <a:lnTo>
                    <a:pt x="2506" y="422"/>
                  </a:lnTo>
                  <a:lnTo>
                    <a:pt x="2504" y="418"/>
                  </a:lnTo>
                  <a:lnTo>
                    <a:pt x="2504" y="394"/>
                  </a:lnTo>
                  <a:lnTo>
                    <a:pt x="2506" y="388"/>
                  </a:lnTo>
                  <a:lnTo>
                    <a:pt x="2512" y="388"/>
                  </a:lnTo>
                  <a:lnTo>
                    <a:pt x="2524" y="388"/>
                  </a:lnTo>
                  <a:lnTo>
                    <a:pt x="2528" y="388"/>
                  </a:lnTo>
                  <a:lnTo>
                    <a:pt x="2530" y="394"/>
                  </a:lnTo>
                  <a:lnTo>
                    <a:pt x="2530" y="418"/>
                  </a:lnTo>
                  <a:close/>
                  <a:moveTo>
                    <a:pt x="2590" y="418"/>
                  </a:moveTo>
                  <a:lnTo>
                    <a:pt x="2590" y="418"/>
                  </a:lnTo>
                  <a:lnTo>
                    <a:pt x="2588" y="422"/>
                  </a:lnTo>
                  <a:lnTo>
                    <a:pt x="2584" y="424"/>
                  </a:lnTo>
                  <a:lnTo>
                    <a:pt x="2572" y="424"/>
                  </a:lnTo>
                  <a:lnTo>
                    <a:pt x="2566" y="422"/>
                  </a:lnTo>
                  <a:lnTo>
                    <a:pt x="2564" y="418"/>
                  </a:lnTo>
                  <a:lnTo>
                    <a:pt x="2564" y="394"/>
                  </a:lnTo>
                  <a:lnTo>
                    <a:pt x="2566" y="388"/>
                  </a:lnTo>
                  <a:lnTo>
                    <a:pt x="2572" y="388"/>
                  </a:lnTo>
                  <a:lnTo>
                    <a:pt x="2584" y="388"/>
                  </a:lnTo>
                  <a:lnTo>
                    <a:pt x="2588" y="388"/>
                  </a:lnTo>
                  <a:lnTo>
                    <a:pt x="2590" y="394"/>
                  </a:lnTo>
                  <a:lnTo>
                    <a:pt x="2590" y="418"/>
                  </a:lnTo>
                  <a:close/>
                  <a:moveTo>
                    <a:pt x="2652" y="418"/>
                  </a:moveTo>
                  <a:lnTo>
                    <a:pt x="2652" y="418"/>
                  </a:lnTo>
                  <a:lnTo>
                    <a:pt x="2650" y="422"/>
                  </a:lnTo>
                  <a:lnTo>
                    <a:pt x="2644" y="424"/>
                  </a:lnTo>
                  <a:lnTo>
                    <a:pt x="2632" y="424"/>
                  </a:lnTo>
                  <a:lnTo>
                    <a:pt x="2628" y="422"/>
                  </a:lnTo>
                  <a:lnTo>
                    <a:pt x="2626" y="418"/>
                  </a:lnTo>
                  <a:lnTo>
                    <a:pt x="2626" y="394"/>
                  </a:lnTo>
                  <a:lnTo>
                    <a:pt x="2628" y="388"/>
                  </a:lnTo>
                  <a:lnTo>
                    <a:pt x="2632" y="388"/>
                  </a:lnTo>
                  <a:lnTo>
                    <a:pt x="2644" y="388"/>
                  </a:lnTo>
                  <a:lnTo>
                    <a:pt x="2650" y="388"/>
                  </a:lnTo>
                  <a:lnTo>
                    <a:pt x="2652" y="394"/>
                  </a:lnTo>
                  <a:lnTo>
                    <a:pt x="2652" y="418"/>
                  </a:lnTo>
                  <a:close/>
                  <a:moveTo>
                    <a:pt x="2712" y="418"/>
                  </a:moveTo>
                  <a:lnTo>
                    <a:pt x="2712" y="418"/>
                  </a:lnTo>
                  <a:lnTo>
                    <a:pt x="2710" y="422"/>
                  </a:lnTo>
                  <a:lnTo>
                    <a:pt x="2704" y="424"/>
                  </a:lnTo>
                  <a:lnTo>
                    <a:pt x="2692" y="424"/>
                  </a:lnTo>
                  <a:lnTo>
                    <a:pt x="2688" y="422"/>
                  </a:lnTo>
                  <a:lnTo>
                    <a:pt x="2686" y="418"/>
                  </a:lnTo>
                  <a:lnTo>
                    <a:pt x="2686" y="394"/>
                  </a:lnTo>
                  <a:lnTo>
                    <a:pt x="2688" y="388"/>
                  </a:lnTo>
                  <a:lnTo>
                    <a:pt x="2692" y="388"/>
                  </a:lnTo>
                  <a:lnTo>
                    <a:pt x="2704" y="388"/>
                  </a:lnTo>
                  <a:lnTo>
                    <a:pt x="2710" y="388"/>
                  </a:lnTo>
                  <a:lnTo>
                    <a:pt x="2712" y="394"/>
                  </a:lnTo>
                  <a:lnTo>
                    <a:pt x="2712" y="418"/>
                  </a:lnTo>
                  <a:close/>
                  <a:moveTo>
                    <a:pt x="2772" y="418"/>
                  </a:moveTo>
                  <a:lnTo>
                    <a:pt x="2772" y="418"/>
                  </a:lnTo>
                  <a:lnTo>
                    <a:pt x="2770" y="422"/>
                  </a:lnTo>
                  <a:lnTo>
                    <a:pt x="2766" y="424"/>
                  </a:lnTo>
                  <a:lnTo>
                    <a:pt x="2752" y="424"/>
                  </a:lnTo>
                  <a:lnTo>
                    <a:pt x="2748" y="422"/>
                  </a:lnTo>
                  <a:lnTo>
                    <a:pt x="2746" y="418"/>
                  </a:lnTo>
                  <a:lnTo>
                    <a:pt x="2746" y="394"/>
                  </a:lnTo>
                  <a:lnTo>
                    <a:pt x="2748" y="388"/>
                  </a:lnTo>
                  <a:lnTo>
                    <a:pt x="2752" y="388"/>
                  </a:lnTo>
                  <a:lnTo>
                    <a:pt x="2766" y="388"/>
                  </a:lnTo>
                  <a:lnTo>
                    <a:pt x="2770" y="388"/>
                  </a:lnTo>
                  <a:lnTo>
                    <a:pt x="2772" y="394"/>
                  </a:lnTo>
                  <a:lnTo>
                    <a:pt x="2772" y="418"/>
                  </a:lnTo>
                  <a:close/>
                  <a:moveTo>
                    <a:pt x="2832" y="418"/>
                  </a:moveTo>
                  <a:lnTo>
                    <a:pt x="2832" y="418"/>
                  </a:lnTo>
                  <a:lnTo>
                    <a:pt x="2830" y="422"/>
                  </a:lnTo>
                  <a:lnTo>
                    <a:pt x="2826" y="424"/>
                  </a:lnTo>
                  <a:lnTo>
                    <a:pt x="2814" y="424"/>
                  </a:lnTo>
                  <a:lnTo>
                    <a:pt x="2808" y="422"/>
                  </a:lnTo>
                  <a:lnTo>
                    <a:pt x="2806" y="418"/>
                  </a:lnTo>
                  <a:lnTo>
                    <a:pt x="2806" y="394"/>
                  </a:lnTo>
                  <a:lnTo>
                    <a:pt x="2808" y="388"/>
                  </a:lnTo>
                  <a:lnTo>
                    <a:pt x="2814" y="388"/>
                  </a:lnTo>
                  <a:lnTo>
                    <a:pt x="2826" y="388"/>
                  </a:lnTo>
                  <a:lnTo>
                    <a:pt x="2830" y="388"/>
                  </a:lnTo>
                  <a:lnTo>
                    <a:pt x="2832" y="394"/>
                  </a:lnTo>
                  <a:lnTo>
                    <a:pt x="2832" y="418"/>
                  </a:lnTo>
                  <a:close/>
                  <a:moveTo>
                    <a:pt x="2892" y="418"/>
                  </a:moveTo>
                  <a:lnTo>
                    <a:pt x="2892" y="418"/>
                  </a:lnTo>
                  <a:lnTo>
                    <a:pt x="2890" y="422"/>
                  </a:lnTo>
                  <a:lnTo>
                    <a:pt x="2886" y="424"/>
                  </a:lnTo>
                  <a:lnTo>
                    <a:pt x="2874" y="424"/>
                  </a:lnTo>
                  <a:lnTo>
                    <a:pt x="2870" y="422"/>
                  </a:lnTo>
                  <a:lnTo>
                    <a:pt x="2868" y="418"/>
                  </a:lnTo>
                  <a:lnTo>
                    <a:pt x="2868" y="394"/>
                  </a:lnTo>
                  <a:lnTo>
                    <a:pt x="2870" y="388"/>
                  </a:lnTo>
                  <a:lnTo>
                    <a:pt x="2874" y="388"/>
                  </a:lnTo>
                  <a:lnTo>
                    <a:pt x="2886" y="388"/>
                  </a:lnTo>
                  <a:lnTo>
                    <a:pt x="2890" y="388"/>
                  </a:lnTo>
                  <a:lnTo>
                    <a:pt x="2892" y="394"/>
                  </a:lnTo>
                  <a:lnTo>
                    <a:pt x="2892" y="418"/>
                  </a:lnTo>
                  <a:close/>
                  <a:moveTo>
                    <a:pt x="2896" y="376"/>
                  </a:moveTo>
                  <a:lnTo>
                    <a:pt x="2896" y="376"/>
                  </a:lnTo>
                  <a:lnTo>
                    <a:pt x="2896" y="378"/>
                  </a:lnTo>
                  <a:lnTo>
                    <a:pt x="2894" y="380"/>
                  </a:lnTo>
                  <a:lnTo>
                    <a:pt x="2440" y="380"/>
                  </a:lnTo>
                  <a:lnTo>
                    <a:pt x="2436" y="378"/>
                  </a:lnTo>
                  <a:lnTo>
                    <a:pt x="2436" y="72"/>
                  </a:lnTo>
                  <a:lnTo>
                    <a:pt x="2436" y="70"/>
                  </a:lnTo>
                  <a:lnTo>
                    <a:pt x="2440" y="68"/>
                  </a:lnTo>
                  <a:lnTo>
                    <a:pt x="2894" y="68"/>
                  </a:lnTo>
                  <a:lnTo>
                    <a:pt x="2896" y="70"/>
                  </a:lnTo>
                  <a:lnTo>
                    <a:pt x="2896" y="72"/>
                  </a:lnTo>
                  <a:lnTo>
                    <a:pt x="2896" y="376"/>
                  </a:lnTo>
                  <a:close/>
                  <a:moveTo>
                    <a:pt x="2954" y="418"/>
                  </a:moveTo>
                  <a:lnTo>
                    <a:pt x="2954" y="418"/>
                  </a:lnTo>
                  <a:lnTo>
                    <a:pt x="2952" y="422"/>
                  </a:lnTo>
                  <a:lnTo>
                    <a:pt x="2946" y="424"/>
                  </a:lnTo>
                  <a:lnTo>
                    <a:pt x="2934" y="424"/>
                  </a:lnTo>
                  <a:lnTo>
                    <a:pt x="2930" y="422"/>
                  </a:lnTo>
                  <a:lnTo>
                    <a:pt x="2928" y="418"/>
                  </a:lnTo>
                  <a:lnTo>
                    <a:pt x="2928" y="394"/>
                  </a:lnTo>
                  <a:lnTo>
                    <a:pt x="2930" y="388"/>
                  </a:lnTo>
                  <a:lnTo>
                    <a:pt x="2934" y="388"/>
                  </a:lnTo>
                  <a:lnTo>
                    <a:pt x="2946" y="388"/>
                  </a:lnTo>
                  <a:lnTo>
                    <a:pt x="2952" y="388"/>
                  </a:lnTo>
                  <a:lnTo>
                    <a:pt x="2954" y="394"/>
                  </a:lnTo>
                  <a:lnTo>
                    <a:pt x="2954" y="418"/>
                  </a:lnTo>
                  <a:close/>
                  <a:moveTo>
                    <a:pt x="3014" y="418"/>
                  </a:moveTo>
                  <a:lnTo>
                    <a:pt x="3014" y="418"/>
                  </a:lnTo>
                  <a:lnTo>
                    <a:pt x="3012" y="422"/>
                  </a:lnTo>
                  <a:lnTo>
                    <a:pt x="3008" y="424"/>
                  </a:lnTo>
                  <a:lnTo>
                    <a:pt x="2994" y="424"/>
                  </a:lnTo>
                  <a:lnTo>
                    <a:pt x="2990" y="422"/>
                  </a:lnTo>
                  <a:lnTo>
                    <a:pt x="2988" y="418"/>
                  </a:lnTo>
                  <a:lnTo>
                    <a:pt x="2988" y="394"/>
                  </a:lnTo>
                  <a:lnTo>
                    <a:pt x="2990" y="388"/>
                  </a:lnTo>
                  <a:lnTo>
                    <a:pt x="2994" y="388"/>
                  </a:lnTo>
                  <a:lnTo>
                    <a:pt x="3008" y="388"/>
                  </a:lnTo>
                  <a:lnTo>
                    <a:pt x="3012" y="388"/>
                  </a:lnTo>
                  <a:lnTo>
                    <a:pt x="3014" y="394"/>
                  </a:lnTo>
                  <a:lnTo>
                    <a:pt x="3014" y="418"/>
                  </a:lnTo>
                  <a:close/>
                  <a:moveTo>
                    <a:pt x="3074" y="418"/>
                  </a:moveTo>
                  <a:lnTo>
                    <a:pt x="3074" y="418"/>
                  </a:lnTo>
                  <a:lnTo>
                    <a:pt x="3072" y="422"/>
                  </a:lnTo>
                  <a:lnTo>
                    <a:pt x="3068" y="424"/>
                  </a:lnTo>
                  <a:lnTo>
                    <a:pt x="3056" y="424"/>
                  </a:lnTo>
                  <a:lnTo>
                    <a:pt x="3050" y="422"/>
                  </a:lnTo>
                  <a:lnTo>
                    <a:pt x="3048" y="418"/>
                  </a:lnTo>
                  <a:lnTo>
                    <a:pt x="3048" y="394"/>
                  </a:lnTo>
                  <a:lnTo>
                    <a:pt x="3050" y="388"/>
                  </a:lnTo>
                  <a:lnTo>
                    <a:pt x="3056" y="388"/>
                  </a:lnTo>
                  <a:lnTo>
                    <a:pt x="3068" y="388"/>
                  </a:lnTo>
                  <a:lnTo>
                    <a:pt x="3072" y="388"/>
                  </a:lnTo>
                  <a:lnTo>
                    <a:pt x="3074" y="394"/>
                  </a:lnTo>
                  <a:lnTo>
                    <a:pt x="3074" y="418"/>
                  </a:lnTo>
                  <a:close/>
                  <a:moveTo>
                    <a:pt x="3136" y="418"/>
                  </a:moveTo>
                  <a:lnTo>
                    <a:pt x="3136" y="418"/>
                  </a:lnTo>
                  <a:lnTo>
                    <a:pt x="3134" y="422"/>
                  </a:lnTo>
                  <a:lnTo>
                    <a:pt x="3128" y="424"/>
                  </a:lnTo>
                  <a:lnTo>
                    <a:pt x="3116" y="424"/>
                  </a:lnTo>
                  <a:lnTo>
                    <a:pt x="3112" y="422"/>
                  </a:lnTo>
                  <a:lnTo>
                    <a:pt x="3110" y="418"/>
                  </a:lnTo>
                  <a:lnTo>
                    <a:pt x="3110" y="394"/>
                  </a:lnTo>
                  <a:lnTo>
                    <a:pt x="3112" y="388"/>
                  </a:lnTo>
                  <a:lnTo>
                    <a:pt x="3116" y="388"/>
                  </a:lnTo>
                  <a:lnTo>
                    <a:pt x="3128" y="388"/>
                  </a:lnTo>
                  <a:lnTo>
                    <a:pt x="3134" y="388"/>
                  </a:lnTo>
                  <a:lnTo>
                    <a:pt x="3136" y="394"/>
                  </a:lnTo>
                  <a:lnTo>
                    <a:pt x="3136" y="418"/>
                  </a:lnTo>
                  <a:close/>
                  <a:moveTo>
                    <a:pt x="3196" y="418"/>
                  </a:moveTo>
                  <a:lnTo>
                    <a:pt x="3196" y="418"/>
                  </a:lnTo>
                  <a:lnTo>
                    <a:pt x="3194" y="422"/>
                  </a:lnTo>
                  <a:lnTo>
                    <a:pt x="3190" y="424"/>
                  </a:lnTo>
                  <a:lnTo>
                    <a:pt x="3176" y="424"/>
                  </a:lnTo>
                  <a:lnTo>
                    <a:pt x="3172" y="422"/>
                  </a:lnTo>
                  <a:lnTo>
                    <a:pt x="3170" y="418"/>
                  </a:lnTo>
                  <a:lnTo>
                    <a:pt x="3170" y="394"/>
                  </a:lnTo>
                  <a:lnTo>
                    <a:pt x="3172" y="388"/>
                  </a:lnTo>
                  <a:lnTo>
                    <a:pt x="3176" y="388"/>
                  </a:lnTo>
                  <a:lnTo>
                    <a:pt x="3190" y="388"/>
                  </a:lnTo>
                  <a:lnTo>
                    <a:pt x="3194" y="388"/>
                  </a:lnTo>
                  <a:lnTo>
                    <a:pt x="3196" y="394"/>
                  </a:lnTo>
                  <a:lnTo>
                    <a:pt x="3196" y="418"/>
                  </a:lnTo>
                  <a:close/>
                  <a:moveTo>
                    <a:pt x="3256" y="418"/>
                  </a:moveTo>
                  <a:lnTo>
                    <a:pt x="3256" y="418"/>
                  </a:lnTo>
                  <a:lnTo>
                    <a:pt x="3254" y="422"/>
                  </a:lnTo>
                  <a:lnTo>
                    <a:pt x="3250" y="424"/>
                  </a:lnTo>
                  <a:lnTo>
                    <a:pt x="3238" y="424"/>
                  </a:lnTo>
                  <a:lnTo>
                    <a:pt x="3232" y="422"/>
                  </a:lnTo>
                  <a:lnTo>
                    <a:pt x="3230" y="418"/>
                  </a:lnTo>
                  <a:lnTo>
                    <a:pt x="3230" y="394"/>
                  </a:lnTo>
                  <a:lnTo>
                    <a:pt x="3232" y="388"/>
                  </a:lnTo>
                  <a:lnTo>
                    <a:pt x="3238" y="388"/>
                  </a:lnTo>
                  <a:lnTo>
                    <a:pt x="3250" y="388"/>
                  </a:lnTo>
                  <a:lnTo>
                    <a:pt x="3254" y="388"/>
                  </a:lnTo>
                  <a:lnTo>
                    <a:pt x="3256" y="394"/>
                  </a:lnTo>
                  <a:lnTo>
                    <a:pt x="3256" y="418"/>
                  </a:lnTo>
                  <a:close/>
                  <a:moveTo>
                    <a:pt x="3316" y="418"/>
                  </a:moveTo>
                  <a:lnTo>
                    <a:pt x="3316" y="418"/>
                  </a:lnTo>
                  <a:lnTo>
                    <a:pt x="3314" y="422"/>
                  </a:lnTo>
                  <a:lnTo>
                    <a:pt x="3310" y="424"/>
                  </a:lnTo>
                  <a:lnTo>
                    <a:pt x="3298" y="424"/>
                  </a:lnTo>
                  <a:lnTo>
                    <a:pt x="3292" y="422"/>
                  </a:lnTo>
                  <a:lnTo>
                    <a:pt x="3292" y="418"/>
                  </a:lnTo>
                  <a:lnTo>
                    <a:pt x="3292" y="394"/>
                  </a:lnTo>
                  <a:lnTo>
                    <a:pt x="3292" y="388"/>
                  </a:lnTo>
                  <a:lnTo>
                    <a:pt x="3298" y="388"/>
                  </a:lnTo>
                  <a:lnTo>
                    <a:pt x="3310" y="388"/>
                  </a:lnTo>
                  <a:lnTo>
                    <a:pt x="3314" y="388"/>
                  </a:lnTo>
                  <a:lnTo>
                    <a:pt x="3316" y="394"/>
                  </a:lnTo>
                  <a:lnTo>
                    <a:pt x="3316" y="418"/>
                  </a:lnTo>
                  <a:close/>
                  <a:moveTo>
                    <a:pt x="3378" y="418"/>
                  </a:moveTo>
                  <a:lnTo>
                    <a:pt x="3378" y="418"/>
                  </a:lnTo>
                  <a:lnTo>
                    <a:pt x="3376" y="422"/>
                  </a:lnTo>
                  <a:lnTo>
                    <a:pt x="3370" y="424"/>
                  </a:lnTo>
                  <a:lnTo>
                    <a:pt x="3358" y="424"/>
                  </a:lnTo>
                  <a:lnTo>
                    <a:pt x="3354" y="422"/>
                  </a:lnTo>
                  <a:lnTo>
                    <a:pt x="3352" y="418"/>
                  </a:lnTo>
                  <a:lnTo>
                    <a:pt x="3352" y="394"/>
                  </a:lnTo>
                  <a:lnTo>
                    <a:pt x="3354" y="388"/>
                  </a:lnTo>
                  <a:lnTo>
                    <a:pt x="3358" y="388"/>
                  </a:lnTo>
                  <a:lnTo>
                    <a:pt x="3370" y="388"/>
                  </a:lnTo>
                  <a:lnTo>
                    <a:pt x="3376" y="388"/>
                  </a:lnTo>
                  <a:lnTo>
                    <a:pt x="3378" y="394"/>
                  </a:lnTo>
                  <a:lnTo>
                    <a:pt x="3378" y="418"/>
                  </a:lnTo>
                  <a:close/>
                  <a:moveTo>
                    <a:pt x="3378" y="376"/>
                  </a:moveTo>
                  <a:lnTo>
                    <a:pt x="3378" y="376"/>
                  </a:lnTo>
                  <a:lnTo>
                    <a:pt x="3378" y="378"/>
                  </a:lnTo>
                  <a:lnTo>
                    <a:pt x="3376" y="380"/>
                  </a:lnTo>
                  <a:lnTo>
                    <a:pt x="2922" y="380"/>
                  </a:lnTo>
                  <a:lnTo>
                    <a:pt x="2920" y="378"/>
                  </a:lnTo>
                  <a:lnTo>
                    <a:pt x="2920" y="376"/>
                  </a:lnTo>
                  <a:lnTo>
                    <a:pt x="2920" y="72"/>
                  </a:lnTo>
                  <a:lnTo>
                    <a:pt x="2920" y="70"/>
                  </a:lnTo>
                  <a:lnTo>
                    <a:pt x="2922" y="68"/>
                  </a:lnTo>
                  <a:lnTo>
                    <a:pt x="3376" y="68"/>
                  </a:lnTo>
                  <a:lnTo>
                    <a:pt x="3378" y="70"/>
                  </a:lnTo>
                  <a:lnTo>
                    <a:pt x="3378" y="72"/>
                  </a:lnTo>
                  <a:lnTo>
                    <a:pt x="3378" y="376"/>
                  </a:lnTo>
                  <a:close/>
                  <a:moveTo>
                    <a:pt x="3438" y="418"/>
                  </a:moveTo>
                  <a:lnTo>
                    <a:pt x="3438" y="418"/>
                  </a:lnTo>
                  <a:lnTo>
                    <a:pt x="3436" y="422"/>
                  </a:lnTo>
                  <a:lnTo>
                    <a:pt x="3430" y="424"/>
                  </a:lnTo>
                  <a:lnTo>
                    <a:pt x="3418" y="424"/>
                  </a:lnTo>
                  <a:lnTo>
                    <a:pt x="3414" y="422"/>
                  </a:lnTo>
                  <a:lnTo>
                    <a:pt x="3412" y="418"/>
                  </a:lnTo>
                  <a:lnTo>
                    <a:pt x="3412" y="394"/>
                  </a:lnTo>
                  <a:lnTo>
                    <a:pt x="3414" y="388"/>
                  </a:lnTo>
                  <a:lnTo>
                    <a:pt x="3418" y="388"/>
                  </a:lnTo>
                  <a:lnTo>
                    <a:pt x="3430" y="388"/>
                  </a:lnTo>
                  <a:lnTo>
                    <a:pt x="3436" y="388"/>
                  </a:lnTo>
                  <a:lnTo>
                    <a:pt x="3438" y="394"/>
                  </a:lnTo>
                  <a:lnTo>
                    <a:pt x="3438" y="418"/>
                  </a:lnTo>
                  <a:close/>
                  <a:moveTo>
                    <a:pt x="3498" y="418"/>
                  </a:moveTo>
                  <a:lnTo>
                    <a:pt x="3498" y="418"/>
                  </a:lnTo>
                  <a:lnTo>
                    <a:pt x="3496" y="422"/>
                  </a:lnTo>
                  <a:lnTo>
                    <a:pt x="3492" y="424"/>
                  </a:lnTo>
                  <a:lnTo>
                    <a:pt x="3478" y="424"/>
                  </a:lnTo>
                  <a:lnTo>
                    <a:pt x="3474" y="422"/>
                  </a:lnTo>
                  <a:lnTo>
                    <a:pt x="3472" y="418"/>
                  </a:lnTo>
                  <a:lnTo>
                    <a:pt x="3472" y="394"/>
                  </a:lnTo>
                  <a:lnTo>
                    <a:pt x="3474" y="388"/>
                  </a:lnTo>
                  <a:lnTo>
                    <a:pt x="3478" y="388"/>
                  </a:lnTo>
                  <a:lnTo>
                    <a:pt x="3492" y="388"/>
                  </a:lnTo>
                  <a:lnTo>
                    <a:pt x="3496" y="388"/>
                  </a:lnTo>
                  <a:lnTo>
                    <a:pt x="3498" y="394"/>
                  </a:lnTo>
                  <a:lnTo>
                    <a:pt x="3498" y="418"/>
                  </a:lnTo>
                  <a:close/>
                  <a:moveTo>
                    <a:pt x="3558" y="418"/>
                  </a:moveTo>
                  <a:lnTo>
                    <a:pt x="3558" y="418"/>
                  </a:lnTo>
                  <a:lnTo>
                    <a:pt x="3556" y="422"/>
                  </a:lnTo>
                  <a:lnTo>
                    <a:pt x="3552" y="424"/>
                  </a:lnTo>
                  <a:lnTo>
                    <a:pt x="3540" y="424"/>
                  </a:lnTo>
                  <a:lnTo>
                    <a:pt x="3534" y="422"/>
                  </a:lnTo>
                  <a:lnTo>
                    <a:pt x="3532" y="418"/>
                  </a:lnTo>
                  <a:lnTo>
                    <a:pt x="3532" y="394"/>
                  </a:lnTo>
                  <a:lnTo>
                    <a:pt x="3534" y="388"/>
                  </a:lnTo>
                  <a:lnTo>
                    <a:pt x="3540" y="388"/>
                  </a:lnTo>
                  <a:lnTo>
                    <a:pt x="3552" y="388"/>
                  </a:lnTo>
                  <a:lnTo>
                    <a:pt x="3556" y="388"/>
                  </a:lnTo>
                  <a:lnTo>
                    <a:pt x="3558" y="394"/>
                  </a:lnTo>
                  <a:lnTo>
                    <a:pt x="3558" y="418"/>
                  </a:lnTo>
                  <a:close/>
                  <a:moveTo>
                    <a:pt x="3618" y="418"/>
                  </a:moveTo>
                  <a:lnTo>
                    <a:pt x="3618" y="418"/>
                  </a:lnTo>
                  <a:lnTo>
                    <a:pt x="3618" y="422"/>
                  </a:lnTo>
                  <a:lnTo>
                    <a:pt x="3612" y="424"/>
                  </a:lnTo>
                  <a:lnTo>
                    <a:pt x="3600" y="424"/>
                  </a:lnTo>
                  <a:lnTo>
                    <a:pt x="3596" y="422"/>
                  </a:lnTo>
                  <a:lnTo>
                    <a:pt x="3594" y="418"/>
                  </a:lnTo>
                  <a:lnTo>
                    <a:pt x="3594" y="394"/>
                  </a:lnTo>
                  <a:lnTo>
                    <a:pt x="3596" y="388"/>
                  </a:lnTo>
                  <a:lnTo>
                    <a:pt x="3600" y="388"/>
                  </a:lnTo>
                  <a:lnTo>
                    <a:pt x="3612" y="388"/>
                  </a:lnTo>
                  <a:lnTo>
                    <a:pt x="3618" y="388"/>
                  </a:lnTo>
                  <a:lnTo>
                    <a:pt x="3618" y="394"/>
                  </a:lnTo>
                  <a:lnTo>
                    <a:pt x="3618" y="418"/>
                  </a:lnTo>
                  <a:close/>
                  <a:moveTo>
                    <a:pt x="3680" y="418"/>
                  </a:moveTo>
                  <a:lnTo>
                    <a:pt x="3680" y="418"/>
                  </a:lnTo>
                  <a:lnTo>
                    <a:pt x="3678" y="422"/>
                  </a:lnTo>
                  <a:lnTo>
                    <a:pt x="3672" y="424"/>
                  </a:lnTo>
                  <a:lnTo>
                    <a:pt x="3660" y="424"/>
                  </a:lnTo>
                  <a:lnTo>
                    <a:pt x="3656" y="422"/>
                  </a:lnTo>
                  <a:lnTo>
                    <a:pt x="3654" y="418"/>
                  </a:lnTo>
                  <a:lnTo>
                    <a:pt x="3654" y="394"/>
                  </a:lnTo>
                  <a:lnTo>
                    <a:pt x="3656" y="388"/>
                  </a:lnTo>
                  <a:lnTo>
                    <a:pt x="3660" y="388"/>
                  </a:lnTo>
                  <a:lnTo>
                    <a:pt x="3672" y="388"/>
                  </a:lnTo>
                  <a:lnTo>
                    <a:pt x="3678" y="388"/>
                  </a:lnTo>
                  <a:lnTo>
                    <a:pt x="3680" y="394"/>
                  </a:lnTo>
                  <a:lnTo>
                    <a:pt x="3680" y="418"/>
                  </a:lnTo>
                  <a:close/>
                  <a:moveTo>
                    <a:pt x="3740" y="418"/>
                  </a:moveTo>
                  <a:lnTo>
                    <a:pt x="3740" y="418"/>
                  </a:lnTo>
                  <a:lnTo>
                    <a:pt x="3738" y="422"/>
                  </a:lnTo>
                  <a:lnTo>
                    <a:pt x="3734" y="424"/>
                  </a:lnTo>
                  <a:lnTo>
                    <a:pt x="3720" y="424"/>
                  </a:lnTo>
                  <a:lnTo>
                    <a:pt x="3716" y="422"/>
                  </a:lnTo>
                  <a:lnTo>
                    <a:pt x="3714" y="418"/>
                  </a:lnTo>
                  <a:lnTo>
                    <a:pt x="3714" y="394"/>
                  </a:lnTo>
                  <a:lnTo>
                    <a:pt x="3716" y="388"/>
                  </a:lnTo>
                  <a:lnTo>
                    <a:pt x="3720" y="388"/>
                  </a:lnTo>
                  <a:lnTo>
                    <a:pt x="3734" y="388"/>
                  </a:lnTo>
                  <a:lnTo>
                    <a:pt x="3738" y="388"/>
                  </a:lnTo>
                  <a:lnTo>
                    <a:pt x="3740" y="394"/>
                  </a:lnTo>
                  <a:lnTo>
                    <a:pt x="3740" y="418"/>
                  </a:lnTo>
                  <a:close/>
                  <a:moveTo>
                    <a:pt x="3800" y="418"/>
                  </a:moveTo>
                  <a:lnTo>
                    <a:pt x="3800" y="418"/>
                  </a:lnTo>
                  <a:lnTo>
                    <a:pt x="3798" y="422"/>
                  </a:lnTo>
                  <a:lnTo>
                    <a:pt x="3794" y="424"/>
                  </a:lnTo>
                  <a:lnTo>
                    <a:pt x="3782" y="424"/>
                  </a:lnTo>
                  <a:lnTo>
                    <a:pt x="3776" y="422"/>
                  </a:lnTo>
                  <a:lnTo>
                    <a:pt x="3774" y="418"/>
                  </a:lnTo>
                  <a:lnTo>
                    <a:pt x="3774" y="394"/>
                  </a:lnTo>
                  <a:lnTo>
                    <a:pt x="3776" y="388"/>
                  </a:lnTo>
                  <a:lnTo>
                    <a:pt x="3782" y="388"/>
                  </a:lnTo>
                  <a:lnTo>
                    <a:pt x="3794" y="388"/>
                  </a:lnTo>
                  <a:lnTo>
                    <a:pt x="3798" y="388"/>
                  </a:lnTo>
                  <a:lnTo>
                    <a:pt x="3800" y="394"/>
                  </a:lnTo>
                  <a:lnTo>
                    <a:pt x="3800" y="418"/>
                  </a:lnTo>
                  <a:close/>
                  <a:moveTo>
                    <a:pt x="3856" y="418"/>
                  </a:moveTo>
                  <a:lnTo>
                    <a:pt x="3856" y="418"/>
                  </a:lnTo>
                  <a:lnTo>
                    <a:pt x="3854" y="422"/>
                  </a:lnTo>
                  <a:lnTo>
                    <a:pt x="3850" y="424"/>
                  </a:lnTo>
                  <a:lnTo>
                    <a:pt x="3838" y="424"/>
                  </a:lnTo>
                  <a:lnTo>
                    <a:pt x="3834" y="422"/>
                  </a:lnTo>
                  <a:lnTo>
                    <a:pt x="3832" y="418"/>
                  </a:lnTo>
                  <a:lnTo>
                    <a:pt x="3832" y="394"/>
                  </a:lnTo>
                  <a:lnTo>
                    <a:pt x="3834" y="388"/>
                  </a:lnTo>
                  <a:lnTo>
                    <a:pt x="3838" y="388"/>
                  </a:lnTo>
                  <a:lnTo>
                    <a:pt x="3850" y="388"/>
                  </a:lnTo>
                  <a:lnTo>
                    <a:pt x="3854" y="388"/>
                  </a:lnTo>
                  <a:lnTo>
                    <a:pt x="3856" y="394"/>
                  </a:lnTo>
                  <a:lnTo>
                    <a:pt x="3856" y="418"/>
                  </a:lnTo>
                  <a:close/>
                  <a:moveTo>
                    <a:pt x="3862" y="376"/>
                  </a:moveTo>
                  <a:lnTo>
                    <a:pt x="3862" y="376"/>
                  </a:lnTo>
                  <a:lnTo>
                    <a:pt x="3860" y="378"/>
                  </a:lnTo>
                  <a:lnTo>
                    <a:pt x="3858" y="380"/>
                  </a:lnTo>
                  <a:lnTo>
                    <a:pt x="3404" y="380"/>
                  </a:lnTo>
                  <a:lnTo>
                    <a:pt x="3402" y="378"/>
                  </a:lnTo>
                  <a:lnTo>
                    <a:pt x="3402" y="376"/>
                  </a:lnTo>
                  <a:lnTo>
                    <a:pt x="3402" y="72"/>
                  </a:lnTo>
                  <a:lnTo>
                    <a:pt x="3402" y="70"/>
                  </a:lnTo>
                  <a:lnTo>
                    <a:pt x="3404" y="68"/>
                  </a:lnTo>
                  <a:lnTo>
                    <a:pt x="3858" y="68"/>
                  </a:lnTo>
                  <a:lnTo>
                    <a:pt x="3860" y="70"/>
                  </a:lnTo>
                  <a:lnTo>
                    <a:pt x="3862" y="72"/>
                  </a:lnTo>
                  <a:lnTo>
                    <a:pt x="3862" y="376"/>
                  </a:lnTo>
                  <a:close/>
                  <a:moveTo>
                    <a:pt x="3918" y="418"/>
                  </a:moveTo>
                  <a:lnTo>
                    <a:pt x="3918" y="418"/>
                  </a:lnTo>
                  <a:lnTo>
                    <a:pt x="3916" y="422"/>
                  </a:lnTo>
                  <a:lnTo>
                    <a:pt x="3910" y="424"/>
                  </a:lnTo>
                  <a:lnTo>
                    <a:pt x="3898" y="424"/>
                  </a:lnTo>
                  <a:lnTo>
                    <a:pt x="3894" y="422"/>
                  </a:lnTo>
                  <a:lnTo>
                    <a:pt x="3892" y="418"/>
                  </a:lnTo>
                  <a:lnTo>
                    <a:pt x="3892" y="394"/>
                  </a:lnTo>
                  <a:lnTo>
                    <a:pt x="3894" y="388"/>
                  </a:lnTo>
                  <a:lnTo>
                    <a:pt x="3898" y="388"/>
                  </a:lnTo>
                  <a:lnTo>
                    <a:pt x="3910" y="388"/>
                  </a:lnTo>
                  <a:lnTo>
                    <a:pt x="3916" y="388"/>
                  </a:lnTo>
                  <a:lnTo>
                    <a:pt x="3918" y="394"/>
                  </a:lnTo>
                  <a:lnTo>
                    <a:pt x="3918" y="418"/>
                  </a:lnTo>
                  <a:close/>
                  <a:moveTo>
                    <a:pt x="3978" y="418"/>
                  </a:moveTo>
                  <a:lnTo>
                    <a:pt x="3978" y="418"/>
                  </a:lnTo>
                  <a:lnTo>
                    <a:pt x="3976" y="422"/>
                  </a:lnTo>
                  <a:lnTo>
                    <a:pt x="3972" y="424"/>
                  </a:lnTo>
                  <a:lnTo>
                    <a:pt x="3958" y="424"/>
                  </a:lnTo>
                  <a:lnTo>
                    <a:pt x="3954" y="422"/>
                  </a:lnTo>
                  <a:lnTo>
                    <a:pt x="3952" y="418"/>
                  </a:lnTo>
                  <a:lnTo>
                    <a:pt x="3952" y="394"/>
                  </a:lnTo>
                  <a:lnTo>
                    <a:pt x="3954" y="388"/>
                  </a:lnTo>
                  <a:lnTo>
                    <a:pt x="3958" y="388"/>
                  </a:lnTo>
                  <a:lnTo>
                    <a:pt x="3972" y="388"/>
                  </a:lnTo>
                  <a:lnTo>
                    <a:pt x="3976" y="388"/>
                  </a:lnTo>
                  <a:lnTo>
                    <a:pt x="3978" y="394"/>
                  </a:lnTo>
                  <a:lnTo>
                    <a:pt x="3978" y="418"/>
                  </a:lnTo>
                  <a:close/>
                  <a:moveTo>
                    <a:pt x="4038" y="418"/>
                  </a:moveTo>
                  <a:lnTo>
                    <a:pt x="4038" y="418"/>
                  </a:lnTo>
                  <a:lnTo>
                    <a:pt x="4036" y="422"/>
                  </a:lnTo>
                  <a:lnTo>
                    <a:pt x="4032" y="424"/>
                  </a:lnTo>
                  <a:lnTo>
                    <a:pt x="4020" y="424"/>
                  </a:lnTo>
                  <a:lnTo>
                    <a:pt x="4014" y="422"/>
                  </a:lnTo>
                  <a:lnTo>
                    <a:pt x="4012" y="418"/>
                  </a:lnTo>
                  <a:lnTo>
                    <a:pt x="4012" y="394"/>
                  </a:lnTo>
                  <a:lnTo>
                    <a:pt x="4014" y="388"/>
                  </a:lnTo>
                  <a:lnTo>
                    <a:pt x="4020" y="388"/>
                  </a:lnTo>
                  <a:lnTo>
                    <a:pt x="4032" y="388"/>
                  </a:lnTo>
                  <a:lnTo>
                    <a:pt x="4036" y="388"/>
                  </a:lnTo>
                  <a:lnTo>
                    <a:pt x="4038" y="394"/>
                  </a:lnTo>
                  <a:lnTo>
                    <a:pt x="4038" y="418"/>
                  </a:lnTo>
                  <a:close/>
                  <a:moveTo>
                    <a:pt x="4098" y="418"/>
                  </a:moveTo>
                  <a:lnTo>
                    <a:pt x="4098" y="418"/>
                  </a:lnTo>
                  <a:lnTo>
                    <a:pt x="4096" y="422"/>
                  </a:lnTo>
                  <a:lnTo>
                    <a:pt x="4092" y="424"/>
                  </a:lnTo>
                  <a:lnTo>
                    <a:pt x="4080" y="424"/>
                  </a:lnTo>
                  <a:lnTo>
                    <a:pt x="4076" y="422"/>
                  </a:lnTo>
                  <a:lnTo>
                    <a:pt x="4074" y="418"/>
                  </a:lnTo>
                  <a:lnTo>
                    <a:pt x="4074" y="394"/>
                  </a:lnTo>
                  <a:lnTo>
                    <a:pt x="4076" y="388"/>
                  </a:lnTo>
                  <a:lnTo>
                    <a:pt x="4080" y="388"/>
                  </a:lnTo>
                  <a:lnTo>
                    <a:pt x="4092" y="388"/>
                  </a:lnTo>
                  <a:lnTo>
                    <a:pt x="4096" y="388"/>
                  </a:lnTo>
                  <a:lnTo>
                    <a:pt x="4098" y="394"/>
                  </a:lnTo>
                  <a:lnTo>
                    <a:pt x="4098" y="418"/>
                  </a:lnTo>
                  <a:close/>
                  <a:moveTo>
                    <a:pt x="4160" y="418"/>
                  </a:moveTo>
                  <a:lnTo>
                    <a:pt x="4160" y="418"/>
                  </a:lnTo>
                  <a:lnTo>
                    <a:pt x="4158" y="422"/>
                  </a:lnTo>
                  <a:lnTo>
                    <a:pt x="4152" y="424"/>
                  </a:lnTo>
                  <a:lnTo>
                    <a:pt x="4140" y="424"/>
                  </a:lnTo>
                  <a:lnTo>
                    <a:pt x="4136" y="422"/>
                  </a:lnTo>
                  <a:lnTo>
                    <a:pt x="4134" y="418"/>
                  </a:lnTo>
                  <a:lnTo>
                    <a:pt x="4134" y="394"/>
                  </a:lnTo>
                  <a:lnTo>
                    <a:pt x="4136" y="388"/>
                  </a:lnTo>
                  <a:lnTo>
                    <a:pt x="4140" y="388"/>
                  </a:lnTo>
                  <a:lnTo>
                    <a:pt x="4152" y="388"/>
                  </a:lnTo>
                  <a:lnTo>
                    <a:pt x="4158" y="388"/>
                  </a:lnTo>
                  <a:lnTo>
                    <a:pt x="4160" y="394"/>
                  </a:lnTo>
                  <a:lnTo>
                    <a:pt x="4160" y="418"/>
                  </a:lnTo>
                  <a:close/>
                  <a:moveTo>
                    <a:pt x="4220" y="418"/>
                  </a:moveTo>
                  <a:lnTo>
                    <a:pt x="4220" y="418"/>
                  </a:lnTo>
                  <a:lnTo>
                    <a:pt x="4218" y="422"/>
                  </a:lnTo>
                  <a:lnTo>
                    <a:pt x="4214" y="424"/>
                  </a:lnTo>
                  <a:lnTo>
                    <a:pt x="4200" y="424"/>
                  </a:lnTo>
                  <a:lnTo>
                    <a:pt x="4196" y="422"/>
                  </a:lnTo>
                  <a:lnTo>
                    <a:pt x="4194" y="418"/>
                  </a:lnTo>
                  <a:lnTo>
                    <a:pt x="4194" y="394"/>
                  </a:lnTo>
                  <a:lnTo>
                    <a:pt x="4196" y="388"/>
                  </a:lnTo>
                  <a:lnTo>
                    <a:pt x="4200" y="388"/>
                  </a:lnTo>
                  <a:lnTo>
                    <a:pt x="4214" y="388"/>
                  </a:lnTo>
                  <a:lnTo>
                    <a:pt x="4218" y="388"/>
                  </a:lnTo>
                  <a:lnTo>
                    <a:pt x="4220" y="394"/>
                  </a:lnTo>
                  <a:lnTo>
                    <a:pt x="4220" y="418"/>
                  </a:lnTo>
                  <a:close/>
                  <a:moveTo>
                    <a:pt x="4280" y="418"/>
                  </a:moveTo>
                  <a:lnTo>
                    <a:pt x="4280" y="418"/>
                  </a:lnTo>
                  <a:lnTo>
                    <a:pt x="4278" y="422"/>
                  </a:lnTo>
                  <a:lnTo>
                    <a:pt x="4274" y="424"/>
                  </a:lnTo>
                  <a:lnTo>
                    <a:pt x="4262" y="424"/>
                  </a:lnTo>
                  <a:lnTo>
                    <a:pt x="4256" y="422"/>
                  </a:lnTo>
                  <a:lnTo>
                    <a:pt x="4254" y="418"/>
                  </a:lnTo>
                  <a:lnTo>
                    <a:pt x="4254" y="394"/>
                  </a:lnTo>
                  <a:lnTo>
                    <a:pt x="4256" y="388"/>
                  </a:lnTo>
                  <a:lnTo>
                    <a:pt x="4262" y="388"/>
                  </a:lnTo>
                  <a:lnTo>
                    <a:pt x="4274" y="388"/>
                  </a:lnTo>
                  <a:lnTo>
                    <a:pt x="4278" y="388"/>
                  </a:lnTo>
                  <a:lnTo>
                    <a:pt x="4280" y="394"/>
                  </a:lnTo>
                  <a:lnTo>
                    <a:pt x="4280" y="418"/>
                  </a:lnTo>
                  <a:close/>
                  <a:moveTo>
                    <a:pt x="4340" y="418"/>
                  </a:moveTo>
                  <a:lnTo>
                    <a:pt x="4340" y="418"/>
                  </a:lnTo>
                  <a:lnTo>
                    <a:pt x="4338" y="422"/>
                  </a:lnTo>
                  <a:lnTo>
                    <a:pt x="4334" y="424"/>
                  </a:lnTo>
                  <a:lnTo>
                    <a:pt x="4322" y="424"/>
                  </a:lnTo>
                  <a:lnTo>
                    <a:pt x="4316" y="422"/>
                  </a:lnTo>
                  <a:lnTo>
                    <a:pt x="4316" y="418"/>
                  </a:lnTo>
                  <a:lnTo>
                    <a:pt x="4316" y="394"/>
                  </a:lnTo>
                  <a:lnTo>
                    <a:pt x="4316" y="388"/>
                  </a:lnTo>
                  <a:lnTo>
                    <a:pt x="4322" y="388"/>
                  </a:lnTo>
                  <a:lnTo>
                    <a:pt x="4334" y="388"/>
                  </a:lnTo>
                  <a:lnTo>
                    <a:pt x="4338" y="388"/>
                  </a:lnTo>
                  <a:lnTo>
                    <a:pt x="4340" y="394"/>
                  </a:lnTo>
                  <a:lnTo>
                    <a:pt x="4340" y="418"/>
                  </a:lnTo>
                  <a:close/>
                  <a:moveTo>
                    <a:pt x="4344" y="376"/>
                  </a:moveTo>
                  <a:lnTo>
                    <a:pt x="4344" y="376"/>
                  </a:lnTo>
                  <a:lnTo>
                    <a:pt x="4344" y="378"/>
                  </a:lnTo>
                  <a:lnTo>
                    <a:pt x="4342" y="380"/>
                  </a:lnTo>
                  <a:lnTo>
                    <a:pt x="3888" y="380"/>
                  </a:lnTo>
                  <a:lnTo>
                    <a:pt x="3886" y="378"/>
                  </a:lnTo>
                  <a:lnTo>
                    <a:pt x="3884" y="376"/>
                  </a:lnTo>
                  <a:lnTo>
                    <a:pt x="3884" y="72"/>
                  </a:lnTo>
                  <a:lnTo>
                    <a:pt x="3886" y="70"/>
                  </a:lnTo>
                  <a:lnTo>
                    <a:pt x="3888" y="68"/>
                  </a:lnTo>
                  <a:lnTo>
                    <a:pt x="4342" y="68"/>
                  </a:lnTo>
                  <a:lnTo>
                    <a:pt x="4344" y="70"/>
                  </a:lnTo>
                  <a:lnTo>
                    <a:pt x="4344" y="72"/>
                  </a:lnTo>
                  <a:lnTo>
                    <a:pt x="4344" y="376"/>
                  </a:lnTo>
                  <a:close/>
                  <a:moveTo>
                    <a:pt x="4344" y="54"/>
                  </a:moveTo>
                  <a:lnTo>
                    <a:pt x="4344" y="54"/>
                  </a:lnTo>
                  <a:lnTo>
                    <a:pt x="4342" y="60"/>
                  </a:lnTo>
                  <a:lnTo>
                    <a:pt x="4338" y="60"/>
                  </a:lnTo>
                  <a:lnTo>
                    <a:pt x="4326" y="60"/>
                  </a:lnTo>
                  <a:lnTo>
                    <a:pt x="4320" y="60"/>
                  </a:lnTo>
                  <a:lnTo>
                    <a:pt x="4320" y="54"/>
                  </a:lnTo>
                  <a:lnTo>
                    <a:pt x="4320" y="30"/>
                  </a:lnTo>
                  <a:lnTo>
                    <a:pt x="4320" y="26"/>
                  </a:lnTo>
                  <a:lnTo>
                    <a:pt x="4326" y="24"/>
                  </a:lnTo>
                  <a:lnTo>
                    <a:pt x="4338" y="24"/>
                  </a:lnTo>
                  <a:lnTo>
                    <a:pt x="4342" y="26"/>
                  </a:lnTo>
                  <a:lnTo>
                    <a:pt x="4344" y="30"/>
                  </a:lnTo>
                  <a:lnTo>
                    <a:pt x="4344" y="54"/>
                  </a:lnTo>
                  <a:close/>
                  <a:moveTo>
                    <a:pt x="4402" y="418"/>
                  </a:moveTo>
                  <a:lnTo>
                    <a:pt x="4402" y="418"/>
                  </a:lnTo>
                  <a:lnTo>
                    <a:pt x="4400" y="422"/>
                  </a:lnTo>
                  <a:lnTo>
                    <a:pt x="4394" y="424"/>
                  </a:lnTo>
                  <a:lnTo>
                    <a:pt x="4382" y="424"/>
                  </a:lnTo>
                  <a:lnTo>
                    <a:pt x="4378" y="422"/>
                  </a:lnTo>
                  <a:lnTo>
                    <a:pt x="4376" y="418"/>
                  </a:lnTo>
                  <a:lnTo>
                    <a:pt x="4376" y="394"/>
                  </a:lnTo>
                  <a:lnTo>
                    <a:pt x="4378" y="388"/>
                  </a:lnTo>
                  <a:lnTo>
                    <a:pt x="4382" y="388"/>
                  </a:lnTo>
                  <a:lnTo>
                    <a:pt x="4394" y="388"/>
                  </a:lnTo>
                  <a:lnTo>
                    <a:pt x="4400" y="388"/>
                  </a:lnTo>
                  <a:lnTo>
                    <a:pt x="4402" y="394"/>
                  </a:lnTo>
                  <a:lnTo>
                    <a:pt x="4402" y="418"/>
                  </a:lnTo>
                  <a:close/>
                  <a:moveTo>
                    <a:pt x="4462" y="418"/>
                  </a:moveTo>
                  <a:lnTo>
                    <a:pt x="4462" y="418"/>
                  </a:lnTo>
                  <a:lnTo>
                    <a:pt x="4460" y="422"/>
                  </a:lnTo>
                  <a:lnTo>
                    <a:pt x="4456" y="424"/>
                  </a:lnTo>
                  <a:lnTo>
                    <a:pt x="4442" y="424"/>
                  </a:lnTo>
                  <a:lnTo>
                    <a:pt x="4438" y="422"/>
                  </a:lnTo>
                  <a:lnTo>
                    <a:pt x="4436" y="418"/>
                  </a:lnTo>
                  <a:lnTo>
                    <a:pt x="4436" y="394"/>
                  </a:lnTo>
                  <a:lnTo>
                    <a:pt x="4438" y="388"/>
                  </a:lnTo>
                  <a:lnTo>
                    <a:pt x="4442" y="388"/>
                  </a:lnTo>
                  <a:lnTo>
                    <a:pt x="4456" y="388"/>
                  </a:lnTo>
                  <a:lnTo>
                    <a:pt x="4460" y="388"/>
                  </a:lnTo>
                  <a:lnTo>
                    <a:pt x="4462" y="394"/>
                  </a:lnTo>
                  <a:lnTo>
                    <a:pt x="4462" y="418"/>
                  </a:lnTo>
                  <a:close/>
                  <a:moveTo>
                    <a:pt x="4522" y="418"/>
                  </a:moveTo>
                  <a:lnTo>
                    <a:pt x="4522" y="418"/>
                  </a:lnTo>
                  <a:lnTo>
                    <a:pt x="4520" y="422"/>
                  </a:lnTo>
                  <a:lnTo>
                    <a:pt x="4516" y="424"/>
                  </a:lnTo>
                  <a:lnTo>
                    <a:pt x="4502" y="424"/>
                  </a:lnTo>
                  <a:lnTo>
                    <a:pt x="4498" y="422"/>
                  </a:lnTo>
                  <a:lnTo>
                    <a:pt x="4496" y="418"/>
                  </a:lnTo>
                  <a:lnTo>
                    <a:pt x="4496" y="394"/>
                  </a:lnTo>
                  <a:lnTo>
                    <a:pt x="4498" y="388"/>
                  </a:lnTo>
                  <a:lnTo>
                    <a:pt x="4502" y="388"/>
                  </a:lnTo>
                  <a:lnTo>
                    <a:pt x="4516" y="388"/>
                  </a:lnTo>
                  <a:lnTo>
                    <a:pt x="4520" y="388"/>
                  </a:lnTo>
                  <a:lnTo>
                    <a:pt x="4522" y="394"/>
                  </a:lnTo>
                  <a:lnTo>
                    <a:pt x="4522" y="418"/>
                  </a:lnTo>
                  <a:close/>
                  <a:moveTo>
                    <a:pt x="4582" y="418"/>
                  </a:moveTo>
                  <a:lnTo>
                    <a:pt x="4582" y="418"/>
                  </a:lnTo>
                  <a:lnTo>
                    <a:pt x="4580" y="422"/>
                  </a:lnTo>
                  <a:lnTo>
                    <a:pt x="4576" y="424"/>
                  </a:lnTo>
                  <a:lnTo>
                    <a:pt x="4564" y="424"/>
                  </a:lnTo>
                  <a:lnTo>
                    <a:pt x="4558" y="422"/>
                  </a:lnTo>
                  <a:lnTo>
                    <a:pt x="4556" y="418"/>
                  </a:lnTo>
                  <a:lnTo>
                    <a:pt x="4556" y="394"/>
                  </a:lnTo>
                  <a:lnTo>
                    <a:pt x="4558" y="388"/>
                  </a:lnTo>
                  <a:lnTo>
                    <a:pt x="4564" y="388"/>
                  </a:lnTo>
                  <a:lnTo>
                    <a:pt x="4576" y="388"/>
                  </a:lnTo>
                  <a:lnTo>
                    <a:pt x="4580" y="388"/>
                  </a:lnTo>
                  <a:lnTo>
                    <a:pt x="4582" y="394"/>
                  </a:lnTo>
                  <a:lnTo>
                    <a:pt x="4582" y="418"/>
                  </a:lnTo>
                  <a:close/>
                  <a:moveTo>
                    <a:pt x="4642" y="418"/>
                  </a:moveTo>
                  <a:lnTo>
                    <a:pt x="4642" y="418"/>
                  </a:lnTo>
                  <a:lnTo>
                    <a:pt x="4642" y="422"/>
                  </a:lnTo>
                  <a:lnTo>
                    <a:pt x="4636" y="424"/>
                  </a:lnTo>
                  <a:lnTo>
                    <a:pt x="4624" y="424"/>
                  </a:lnTo>
                  <a:lnTo>
                    <a:pt x="4620" y="422"/>
                  </a:lnTo>
                  <a:lnTo>
                    <a:pt x="4618" y="418"/>
                  </a:lnTo>
                  <a:lnTo>
                    <a:pt x="4618" y="394"/>
                  </a:lnTo>
                  <a:lnTo>
                    <a:pt x="4620" y="388"/>
                  </a:lnTo>
                  <a:lnTo>
                    <a:pt x="4624" y="388"/>
                  </a:lnTo>
                  <a:lnTo>
                    <a:pt x="4636" y="388"/>
                  </a:lnTo>
                  <a:lnTo>
                    <a:pt x="4642" y="388"/>
                  </a:lnTo>
                  <a:lnTo>
                    <a:pt x="4642" y="394"/>
                  </a:lnTo>
                  <a:lnTo>
                    <a:pt x="4642" y="418"/>
                  </a:lnTo>
                  <a:close/>
                  <a:moveTo>
                    <a:pt x="4704" y="418"/>
                  </a:moveTo>
                  <a:lnTo>
                    <a:pt x="4704" y="418"/>
                  </a:lnTo>
                  <a:lnTo>
                    <a:pt x="4702" y="422"/>
                  </a:lnTo>
                  <a:lnTo>
                    <a:pt x="4696" y="424"/>
                  </a:lnTo>
                  <a:lnTo>
                    <a:pt x="4684" y="424"/>
                  </a:lnTo>
                  <a:lnTo>
                    <a:pt x="4680" y="422"/>
                  </a:lnTo>
                  <a:lnTo>
                    <a:pt x="4678" y="418"/>
                  </a:lnTo>
                  <a:lnTo>
                    <a:pt x="4678" y="394"/>
                  </a:lnTo>
                  <a:lnTo>
                    <a:pt x="4680" y="388"/>
                  </a:lnTo>
                  <a:lnTo>
                    <a:pt x="4684" y="388"/>
                  </a:lnTo>
                  <a:lnTo>
                    <a:pt x="4696" y="388"/>
                  </a:lnTo>
                  <a:lnTo>
                    <a:pt x="4702" y="388"/>
                  </a:lnTo>
                  <a:lnTo>
                    <a:pt x="4704" y="394"/>
                  </a:lnTo>
                  <a:lnTo>
                    <a:pt x="4704" y="418"/>
                  </a:lnTo>
                  <a:close/>
                  <a:moveTo>
                    <a:pt x="4764" y="418"/>
                  </a:moveTo>
                  <a:lnTo>
                    <a:pt x="4764" y="418"/>
                  </a:lnTo>
                  <a:lnTo>
                    <a:pt x="4762" y="422"/>
                  </a:lnTo>
                  <a:lnTo>
                    <a:pt x="4758" y="424"/>
                  </a:lnTo>
                  <a:lnTo>
                    <a:pt x="4744" y="424"/>
                  </a:lnTo>
                  <a:lnTo>
                    <a:pt x="4740" y="422"/>
                  </a:lnTo>
                  <a:lnTo>
                    <a:pt x="4738" y="418"/>
                  </a:lnTo>
                  <a:lnTo>
                    <a:pt x="4738" y="394"/>
                  </a:lnTo>
                  <a:lnTo>
                    <a:pt x="4740" y="388"/>
                  </a:lnTo>
                  <a:lnTo>
                    <a:pt x="4744" y="388"/>
                  </a:lnTo>
                  <a:lnTo>
                    <a:pt x="4758" y="388"/>
                  </a:lnTo>
                  <a:lnTo>
                    <a:pt x="4762" y="388"/>
                  </a:lnTo>
                  <a:lnTo>
                    <a:pt x="4764" y="394"/>
                  </a:lnTo>
                  <a:lnTo>
                    <a:pt x="4764" y="418"/>
                  </a:lnTo>
                  <a:close/>
                  <a:moveTo>
                    <a:pt x="4824" y="418"/>
                  </a:moveTo>
                  <a:lnTo>
                    <a:pt x="4824" y="418"/>
                  </a:lnTo>
                  <a:lnTo>
                    <a:pt x="4822" y="422"/>
                  </a:lnTo>
                  <a:lnTo>
                    <a:pt x="4818" y="424"/>
                  </a:lnTo>
                  <a:lnTo>
                    <a:pt x="4806" y="424"/>
                  </a:lnTo>
                  <a:lnTo>
                    <a:pt x="4800" y="422"/>
                  </a:lnTo>
                  <a:lnTo>
                    <a:pt x="4798" y="418"/>
                  </a:lnTo>
                  <a:lnTo>
                    <a:pt x="4798" y="394"/>
                  </a:lnTo>
                  <a:lnTo>
                    <a:pt x="4800" y="388"/>
                  </a:lnTo>
                  <a:lnTo>
                    <a:pt x="4806" y="388"/>
                  </a:lnTo>
                  <a:lnTo>
                    <a:pt x="4818" y="388"/>
                  </a:lnTo>
                  <a:lnTo>
                    <a:pt x="4822" y="388"/>
                  </a:lnTo>
                  <a:lnTo>
                    <a:pt x="4824" y="394"/>
                  </a:lnTo>
                  <a:lnTo>
                    <a:pt x="4824" y="418"/>
                  </a:lnTo>
                  <a:close/>
                  <a:moveTo>
                    <a:pt x="4828" y="376"/>
                  </a:moveTo>
                  <a:lnTo>
                    <a:pt x="4828" y="376"/>
                  </a:lnTo>
                  <a:lnTo>
                    <a:pt x="4826" y="378"/>
                  </a:lnTo>
                  <a:lnTo>
                    <a:pt x="4824" y="380"/>
                  </a:lnTo>
                  <a:lnTo>
                    <a:pt x="4370" y="380"/>
                  </a:lnTo>
                  <a:lnTo>
                    <a:pt x="4368" y="378"/>
                  </a:lnTo>
                  <a:lnTo>
                    <a:pt x="4368" y="376"/>
                  </a:lnTo>
                  <a:lnTo>
                    <a:pt x="4368" y="68"/>
                  </a:lnTo>
                  <a:lnTo>
                    <a:pt x="4368" y="66"/>
                  </a:lnTo>
                  <a:lnTo>
                    <a:pt x="4370" y="64"/>
                  </a:lnTo>
                  <a:lnTo>
                    <a:pt x="4824" y="64"/>
                  </a:lnTo>
                  <a:lnTo>
                    <a:pt x="4826" y="66"/>
                  </a:lnTo>
                  <a:lnTo>
                    <a:pt x="4828" y="68"/>
                  </a:lnTo>
                  <a:lnTo>
                    <a:pt x="4828" y="376"/>
                  </a:lnTo>
                  <a:close/>
                  <a:moveTo>
                    <a:pt x="4828" y="54"/>
                  </a:moveTo>
                  <a:lnTo>
                    <a:pt x="4828" y="54"/>
                  </a:lnTo>
                  <a:lnTo>
                    <a:pt x="4826" y="60"/>
                  </a:lnTo>
                  <a:lnTo>
                    <a:pt x="4822" y="60"/>
                  </a:lnTo>
                  <a:lnTo>
                    <a:pt x="4810" y="60"/>
                  </a:lnTo>
                  <a:lnTo>
                    <a:pt x="4804" y="60"/>
                  </a:lnTo>
                  <a:lnTo>
                    <a:pt x="4802" y="54"/>
                  </a:lnTo>
                  <a:lnTo>
                    <a:pt x="4802" y="30"/>
                  </a:lnTo>
                  <a:lnTo>
                    <a:pt x="4804" y="26"/>
                  </a:lnTo>
                  <a:lnTo>
                    <a:pt x="4810" y="24"/>
                  </a:lnTo>
                  <a:lnTo>
                    <a:pt x="4822" y="24"/>
                  </a:lnTo>
                  <a:lnTo>
                    <a:pt x="4826" y="26"/>
                  </a:lnTo>
                  <a:lnTo>
                    <a:pt x="4828" y="30"/>
                  </a:lnTo>
                  <a:lnTo>
                    <a:pt x="4828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>
                <a:latin typeface="+mn-lt"/>
                <a:ea typeface="+mn-ea"/>
              </a:endParaRPr>
            </a:p>
          </p:txBody>
        </p:sp>
        <p:sp>
          <p:nvSpPr>
            <p:cNvPr id="14" name="Freeform 917"/>
            <p:cNvSpPr/>
            <p:nvPr/>
          </p:nvSpPr>
          <p:spPr bwMode="auto">
            <a:xfrm>
              <a:off x="4619625" y="5035550"/>
              <a:ext cx="838200" cy="669925"/>
            </a:xfrm>
            <a:custGeom>
              <a:avLst/>
              <a:gdLst>
                <a:gd name="T0" fmla="*/ 2147483647 w 460"/>
                <a:gd name="T1" fmla="*/ 0 h 316"/>
                <a:gd name="T2" fmla="*/ 2147483647 w 460"/>
                <a:gd name="T3" fmla="*/ 0 h 316"/>
                <a:gd name="T4" fmla="*/ 2147483647 w 460"/>
                <a:gd name="T5" fmla="*/ 0 h 316"/>
                <a:gd name="T6" fmla="*/ 2147483647 w 460"/>
                <a:gd name="T7" fmla="*/ 2147483647 h 316"/>
                <a:gd name="T8" fmla="*/ 0 w 460"/>
                <a:gd name="T9" fmla="*/ 2147483647 h 316"/>
                <a:gd name="T10" fmla="*/ 0 w 460"/>
                <a:gd name="T11" fmla="*/ 2147483647 h 316"/>
                <a:gd name="T12" fmla="*/ 0 w 460"/>
                <a:gd name="T13" fmla="*/ 2147483647 h 316"/>
                <a:gd name="T14" fmla="*/ 2147483647 w 460"/>
                <a:gd name="T15" fmla="*/ 2147483647 h 316"/>
                <a:gd name="T16" fmla="*/ 2147483647 w 460"/>
                <a:gd name="T17" fmla="*/ 2147483647 h 316"/>
                <a:gd name="T18" fmla="*/ 2147483647 w 460"/>
                <a:gd name="T19" fmla="*/ 2147483647 h 316"/>
                <a:gd name="T20" fmla="*/ 2147483647 w 460"/>
                <a:gd name="T21" fmla="*/ 2147483647 h 316"/>
                <a:gd name="T22" fmla="*/ 2147483647 w 460"/>
                <a:gd name="T23" fmla="*/ 2147483647 h 316"/>
                <a:gd name="T24" fmla="*/ 2147483647 w 460"/>
                <a:gd name="T25" fmla="*/ 2147483647 h 316"/>
                <a:gd name="T26" fmla="*/ 2147483647 w 460"/>
                <a:gd name="T27" fmla="*/ 2147483647 h 316"/>
                <a:gd name="T28" fmla="*/ 2147483647 w 460"/>
                <a:gd name="T29" fmla="*/ 2147483647 h 316"/>
                <a:gd name="T30" fmla="*/ 2147483647 w 460"/>
                <a:gd name="T31" fmla="*/ 2147483647 h 316"/>
                <a:gd name="T32" fmla="*/ 2147483647 w 460"/>
                <a:gd name="T33" fmla="*/ 0 h 316"/>
                <a:gd name="T34" fmla="*/ 2147483647 w 460"/>
                <a:gd name="T35" fmla="*/ 0 h 3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0"/>
                <a:gd name="T55" fmla="*/ 0 h 316"/>
                <a:gd name="T56" fmla="*/ 460 w 460"/>
                <a:gd name="T57" fmla="*/ 316 h 3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0" h="316">
                  <a:moveTo>
                    <a:pt x="45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312"/>
                  </a:lnTo>
                  <a:lnTo>
                    <a:pt x="2" y="314"/>
                  </a:lnTo>
                  <a:lnTo>
                    <a:pt x="4" y="316"/>
                  </a:lnTo>
                  <a:lnTo>
                    <a:pt x="458" y="316"/>
                  </a:lnTo>
                  <a:lnTo>
                    <a:pt x="460" y="314"/>
                  </a:lnTo>
                  <a:lnTo>
                    <a:pt x="460" y="312"/>
                  </a:lnTo>
                  <a:lnTo>
                    <a:pt x="460" y="4"/>
                  </a:lnTo>
                  <a:lnTo>
                    <a:pt x="460" y="2"/>
                  </a:lnTo>
                  <a:lnTo>
                    <a:pt x="458" y="0"/>
                  </a:lnTo>
                  <a:close/>
                </a:path>
              </a:pathLst>
            </a:custGeom>
            <a:blipFill dpi="0" rotWithShape="0">
              <a:blip r:embed="rId1" cstate="print"/>
              <a:srcRect/>
              <a:stretch>
                <a:fillRect/>
              </a:stretch>
            </a:blipFill>
            <a:ln w="38100">
              <a:solidFill>
                <a:srgbClr val="080808"/>
              </a:solidFill>
              <a:rou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>
                <a:latin typeface="+mn-lt"/>
                <a:ea typeface="+mn-ea"/>
              </a:endParaRPr>
            </a:p>
          </p:txBody>
        </p:sp>
        <p:sp>
          <p:nvSpPr>
            <p:cNvPr id="15" name="Freeform 917"/>
            <p:cNvSpPr/>
            <p:nvPr/>
          </p:nvSpPr>
          <p:spPr bwMode="auto">
            <a:xfrm>
              <a:off x="3738740" y="5032043"/>
              <a:ext cx="838158" cy="670843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312"/>
                </a:cxn>
                <a:cxn ang="0">
                  <a:pos x="0" y="312"/>
                </a:cxn>
                <a:cxn ang="0">
                  <a:pos x="2" y="314"/>
                </a:cxn>
                <a:cxn ang="0">
                  <a:pos x="4" y="316"/>
                </a:cxn>
                <a:cxn ang="0">
                  <a:pos x="458" y="316"/>
                </a:cxn>
                <a:cxn ang="0">
                  <a:pos x="458" y="316"/>
                </a:cxn>
                <a:cxn ang="0">
                  <a:pos x="460" y="314"/>
                </a:cxn>
                <a:cxn ang="0">
                  <a:pos x="460" y="312"/>
                </a:cxn>
                <a:cxn ang="0">
                  <a:pos x="460" y="4"/>
                </a:cxn>
                <a:cxn ang="0">
                  <a:pos x="460" y="4"/>
                </a:cxn>
                <a:cxn ang="0">
                  <a:pos x="460" y="2"/>
                </a:cxn>
                <a:cxn ang="0">
                  <a:pos x="458" y="0"/>
                </a:cxn>
                <a:cxn ang="0">
                  <a:pos x="458" y="0"/>
                </a:cxn>
              </a:cxnLst>
              <a:rect l="0" t="0" r="r" b="b"/>
              <a:pathLst>
                <a:path w="460" h="316">
                  <a:moveTo>
                    <a:pt x="45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2" y="314"/>
                  </a:lnTo>
                  <a:lnTo>
                    <a:pt x="4" y="316"/>
                  </a:lnTo>
                  <a:lnTo>
                    <a:pt x="458" y="316"/>
                  </a:lnTo>
                  <a:lnTo>
                    <a:pt x="458" y="316"/>
                  </a:lnTo>
                  <a:lnTo>
                    <a:pt x="460" y="314"/>
                  </a:lnTo>
                  <a:lnTo>
                    <a:pt x="460" y="312"/>
                  </a:lnTo>
                  <a:lnTo>
                    <a:pt x="460" y="4"/>
                  </a:lnTo>
                  <a:lnTo>
                    <a:pt x="460" y="4"/>
                  </a:lnTo>
                  <a:lnTo>
                    <a:pt x="460" y="2"/>
                  </a:lnTo>
                  <a:lnTo>
                    <a:pt x="458" y="0"/>
                  </a:lnTo>
                  <a:lnTo>
                    <a:pt x="458" y="0"/>
                  </a:lnTo>
                  <a:close/>
                </a:path>
              </a:pathLst>
            </a:custGeom>
            <a:blipFill dpi="0" rotWithShape="0">
              <a:blip r:embed="rId2" cstate="print"/>
              <a:srcRect/>
              <a:stretch>
                <a:fillRect l="-20000" r="-20000"/>
              </a:stretch>
            </a:blipFill>
            <a:ln w="38100">
              <a:solidFill>
                <a:srgbClr val="080808"/>
              </a:solidFill>
              <a:rou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80808"/>
                </a:solidFill>
                <a:latin typeface="Arial" panose="020B0604020202020204" pitchFamily="34" charset="0"/>
                <a:ea typeface="MS PGothic" panose="020B0600070205080204" pitchFamily="-108" charset="-128"/>
              </a:endParaRPr>
            </a:p>
          </p:txBody>
        </p:sp>
        <p:sp>
          <p:nvSpPr>
            <p:cNvPr id="16" name="Freeform 942"/>
            <p:cNvSpPr/>
            <p:nvPr/>
          </p:nvSpPr>
          <p:spPr bwMode="auto">
            <a:xfrm>
              <a:off x="1978446" y="5038618"/>
              <a:ext cx="838358" cy="662323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2" y="310"/>
                </a:cxn>
                <a:cxn ang="0">
                  <a:pos x="4" y="312"/>
                </a:cxn>
                <a:cxn ang="0">
                  <a:pos x="458" y="312"/>
                </a:cxn>
                <a:cxn ang="0">
                  <a:pos x="458" y="312"/>
                </a:cxn>
                <a:cxn ang="0">
                  <a:pos x="460" y="310"/>
                </a:cxn>
                <a:cxn ang="0">
                  <a:pos x="460" y="308"/>
                </a:cxn>
                <a:cxn ang="0">
                  <a:pos x="460" y="4"/>
                </a:cxn>
                <a:cxn ang="0">
                  <a:pos x="460" y="4"/>
                </a:cxn>
                <a:cxn ang="0">
                  <a:pos x="460" y="2"/>
                </a:cxn>
                <a:cxn ang="0">
                  <a:pos x="458" y="0"/>
                </a:cxn>
                <a:cxn ang="0">
                  <a:pos x="458" y="0"/>
                </a:cxn>
              </a:cxnLst>
              <a:rect l="0" t="0" r="r" b="b"/>
              <a:pathLst>
                <a:path w="460" h="312">
                  <a:moveTo>
                    <a:pt x="45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2" y="310"/>
                  </a:lnTo>
                  <a:lnTo>
                    <a:pt x="4" y="312"/>
                  </a:lnTo>
                  <a:lnTo>
                    <a:pt x="458" y="312"/>
                  </a:lnTo>
                  <a:lnTo>
                    <a:pt x="458" y="312"/>
                  </a:lnTo>
                  <a:lnTo>
                    <a:pt x="460" y="310"/>
                  </a:lnTo>
                  <a:lnTo>
                    <a:pt x="460" y="308"/>
                  </a:lnTo>
                  <a:lnTo>
                    <a:pt x="460" y="4"/>
                  </a:lnTo>
                  <a:lnTo>
                    <a:pt x="460" y="4"/>
                  </a:lnTo>
                  <a:lnTo>
                    <a:pt x="460" y="2"/>
                  </a:lnTo>
                  <a:lnTo>
                    <a:pt x="458" y="0"/>
                  </a:lnTo>
                  <a:lnTo>
                    <a:pt x="458" y="0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stretch>
                <a:fillRect r="-14000"/>
              </a:stretch>
            </a:blipFill>
            <a:ln w="38100">
              <a:solidFill>
                <a:srgbClr val="080808"/>
              </a:solidFill>
              <a:rou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80808"/>
                </a:solidFill>
                <a:latin typeface="Arial" panose="020B0604020202020204" pitchFamily="34" charset="0"/>
                <a:ea typeface="MS PGothic" panose="020B0600070205080204" pitchFamily="-108" charset="-128"/>
              </a:endParaRPr>
            </a:p>
          </p:txBody>
        </p:sp>
        <p:sp>
          <p:nvSpPr>
            <p:cNvPr id="17" name="Freeform 941"/>
            <p:cNvSpPr/>
            <p:nvPr/>
          </p:nvSpPr>
          <p:spPr bwMode="auto">
            <a:xfrm>
              <a:off x="2861217" y="5038604"/>
              <a:ext cx="833237" cy="662643"/>
            </a:xfrm>
            <a:custGeom>
              <a:avLst/>
              <a:gdLst/>
              <a:ahLst/>
              <a:cxnLst>
                <a:cxn ang="0">
                  <a:pos x="456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2" y="312"/>
                </a:cxn>
                <a:cxn ang="0">
                  <a:pos x="456" y="312"/>
                </a:cxn>
                <a:cxn ang="0">
                  <a:pos x="456" y="312"/>
                </a:cxn>
                <a:cxn ang="0">
                  <a:pos x="458" y="310"/>
                </a:cxn>
                <a:cxn ang="0">
                  <a:pos x="458" y="308"/>
                </a:cxn>
                <a:cxn ang="0">
                  <a:pos x="458" y="4"/>
                </a:cxn>
                <a:cxn ang="0">
                  <a:pos x="458" y="4"/>
                </a:cxn>
                <a:cxn ang="0">
                  <a:pos x="458" y="2"/>
                </a:cxn>
                <a:cxn ang="0">
                  <a:pos x="456" y="0"/>
                </a:cxn>
                <a:cxn ang="0">
                  <a:pos x="456" y="0"/>
                </a:cxn>
              </a:cxnLst>
              <a:rect l="0" t="0" r="r" b="b"/>
              <a:pathLst>
                <a:path w="458" h="312">
                  <a:moveTo>
                    <a:pt x="456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2" y="312"/>
                  </a:lnTo>
                  <a:lnTo>
                    <a:pt x="456" y="312"/>
                  </a:lnTo>
                  <a:lnTo>
                    <a:pt x="456" y="312"/>
                  </a:lnTo>
                  <a:lnTo>
                    <a:pt x="458" y="310"/>
                  </a:lnTo>
                  <a:lnTo>
                    <a:pt x="458" y="308"/>
                  </a:lnTo>
                  <a:lnTo>
                    <a:pt x="458" y="4"/>
                  </a:lnTo>
                  <a:lnTo>
                    <a:pt x="458" y="4"/>
                  </a:lnTo>
                  <a:lnTo>
                    <a:pt x="458" y="2"/>
                  </a:lnTo>
                  <a:lnTo>
                    <a:pt x="456" y="0"/>
                  </a:lnTo>
                  <a:lnTo>
                    <a:pt x="456" y="0"/>
                  </a:lnTo>
                  <a:close/>
                </a:path>
              </a:pathLst>
            </a:custGeom>
            <a:blipFill dpi="0" rotWithShape="0">
              <a:blip r:embed="rId4" cstate="print"/>
              <a:srcRect/>
              <a:stretch>
                <a:fillRect r="-30000"/>
              </a:stretch>
            </a:blipFill>
            <a:ln w="38100">
              <a:solidFill>
                <a:srgbClr val="080808"/>
              </a:solidFill>
              <a:rou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80808"/>
                </a:solidFill>
                <a:latin typeface="Arial" panose="020B0604020202020204" pitchFamily="34" charset="0"/>
                <a:ea typeface="MS PGothic" panose="020B0600070205080204" pitchFamily="-108" charset="-128"/>
              </a:endParaRPr>
            </a:p>
          </p:txBody>
        </p:sp>
        <p:sp>
          <p:nvSpPr>
            <p:cNvPr id="18" name="Freeform 913"/>
            <p:cNvSpPr/>
            <p:nvPr/>
          </p:nvSpPr>
          <p:spPr bwMode="auto">
            <a:xfrm>
              <a:off x="8137525" y="5029200"/>
              <a:ext cx="839788" cy="669925"/>
            </a:xfrm>
            <a:custGeom>
              <a:avLst/>
              <a:gdLst>
                <a:gd name="T0" fmla="*/ 2147483647 w 460"/>
                <a:gd name="T1" fmla="*/ 0 h 316"/>
                <a:gd name="T2" fmla="*/ 2147483647 w 460"/>
                <a:gd name="T3" fmla="*/ 0 h 316"/>
                <a:gd name="T4" fmla="*/ 2147483647 w 460"/>
                <a:gd name="T5" fmla="*/ 0 h 316"/>
                <a:gd name="T6" fmla="*/ 0 w 460"/>
                <a:gd name="T7" fmla="*/ 2147483647 h 316"/>
                <a:gd name="T8" fmla="*/ 0 w 460"/>
                <a:gd name="T9" fmla="*/ 2147483647 h 316"/>
                <a:gd name="T10" fmla="*/ 0 w 460"/>
                <a:gd name="T11" fmla="*/ 2147483647 h 316"/>
                <a:gd name="T12" fmla="*/ 0 w 460"/>
                <a:gd name="T13" fmla="*/ 2147483647 h 316"/>
                <a:gd name="T14" fmla="*/ 0 w 460"/>
                <a:gd name="T15" fmla="*/ 2147483647 h 316"/>
                <a:gd name="T16" fmla="*/ 2147483647 w 460"/>
                <a:gd name="T17" fmla="*/ 2147483647 h 316"/>
                <a:gd name="T18" fmla="*/ 2147483647 w 460"/>
                <a:gd name="T19" fmla="*/ 2147483647 h 316"/>
                <a:gd name="T20" fmla="*/ 2147483647 w 460"/>
                <a:gd name="T21" fmla="*/ 2147483647 h 316"/>
                <a:gd name="T22" fmla="*/ 2147483647 w 460"/>
                <a:gd name="T23" fmla="*/ 2147483647 h 316"/>
                <a:gd name="T24" fmla="*/ 2147483647 w 460"/>
                <a:gd name="T25" fmla="*/ 2147483647 h 316"/>
                <a:gd name="T26" fmla="*/ 2147483647 w 460"/>
                <a:gd name="T27" fmla="*/ 2147483647 h 316"/>
                <a:gd name="T28" fmla="*/ 2147483647 w 460"/>
                <a:gd name="T29" fmla="*/ 2147483647 h 316"/>
                <a:gd name="T30" fmla="*/ 2147483647 w 460"/>
                <a:gd name="T31" fmla="*/ 2147483647 h 316"/>
                <a:gd name="T32" fmla="*/ 2147483647 w 460"/>
                <a:gd name="T33" fmla="*/ 0 h 316"/>
                <a:gd name="T34" fmla="*/ 2147483647 w 460"/>
                <a:gd name="T35" fmla="*/ 0 h 3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0"/>
                <a:gd name="T55" fmla="*/ 0 h 316"/>
                <a:gd name="T56" fmla="*/ 460 w 460"/>
                <a:gd name="T57" fmla="*/ 316 h 3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0" h="316">
                  <a:moveTo>
                    <a:pt x="456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312"/>
                  </a:lnTo>
                  <a:lnTo>
                    <a:pt x="0" y="314"/>
                  </a:lnTo>
                  <a:lnTo>
                    <a:pt x="2" y="316"/>
                  </a:lnTo>
                  <a:lnTo>
                    <a:pt x="456" y="316"/>
                  </a:lnTo>
                  <a:lnTo>
                    <a:pt x="458" y="314"/>
                  </a:lnTo>
                  <a:lnTo>
                    <a:pt x="460" y="312"/>
                  </a:lnTo>
                  <a:lnTo>
                    <a:pt x="460" y="4"/>
                  </a:lnTo>
                  <a:lnTo>
                    <a:pt x="458" y="2"/>
                  </a:lnTo>
                  <a:lnTo>
                    <a:pt x="456" y="0"/>
                  </a:lnTo>
                  <a:close/>
                </a:path>
              </a:pathLst>
            </a:custGeom>
            <a:blipFill dpi="0" rotWithShape="0">
              <a:blip r:embed="rId5" cstate="print"/>
              <a:srcRect/>
              <a:stretch>
                <a:fillRect/>
              </a:stretch>
            </a:blipFill>
            <a:ln w="38100">
              <a:solidFill>
                <a:srgbClr val="080808"/>
              </a:solidFill>
              <a:rou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>
                <a:latin typeface="+mn-lt"/>
                <a:ea typeface="+mn-ea"/>
              </a:endParaRPr>
            </a:p>
          </p:txBody>
        </p:sp>
        <p:sp>
          <p:nvSpPr>
            <p:cNvPr id="19" name="Freeform 914"/>
            <p:cNvSpPr/>
            <p:nvPr/>
          </p:nvSpPr>
          <p:spPr bwMode="auto">
            <a:xfrm>
              <a:off x="7256463" y="5038725"/>
              <a:ext cx="838200" cy="669925"/>
            </a:xfrm>
            <a:custGeom>
              <a:avLst/>
              <a:gdLst>
                <a:gd name="T0" fmla="*/ 2147483647 w 460"/>
                <a:gd name="T1" fmla="*/ 0 h 316"/>
                <a:gd name="T2" fmla="*/ 2147483647 w 460"/>
                <a:gd name="T3" fmla="*/ 0 h 316"/>
                <a:gd name="T4" fmla="*/ 2147483647 w 460"/>
                <a:gd name="T5" fmla="*/ 0 h 316"/>
                <a:gd name="T6" fmla="*/ 2147483647 w 460"/>
                <a:gd name="T7" fmla="*/ 2147483647 h 316"/>
                <a:gd name="T8" fmla="*/ 0 w 460"/>
                <a:gd name="T9" fmla="*/ 2147483647 h 316"/>
                <a:gd name="T10" fmla="*/ 0 w 460"/>
                <a:gd name="T11" fmla="*/ 2147483647 h 316"/>
                <a:gd name="T12" fmla="*/ 0 w 460"/>
                <a:gd name="T13" fmla="*/ 2147483647 h 316"/>
                <a:gd name="T14" fmla="*/ 2147483647 w 460"/>
                <a:gd name="T15" fmla="*/ 2147483647 h 316"/>
                <a:gd name="T16" fmla="*/ 2147483647 w 460"/>
                <a:gd name="T17" fmla="*/ 2147483647 h 316"/>
                <a:gd name="T18" fmla="*/ 2147483647 w 460"/>
                <a:gd name="T19" fmla="*/ 2147483647 h 316"/>
                <a:gd name="T20" fmla="*/ 2147483647 w 460"/>
                <a:gd name="T21" fmla="*/ 2147483647 h 316"/>
                <a:gd name="T22" fmla="*/ 2147483647 w 460"/>
                <a:gd name="T23" fmla="*/ 2147483647 h 316"/>
                <a:gd name="T24" fmla="*/ 2147483647 w 460"/>
                <a:gd name="T25" fmla="*/ 2147483647 h 316"/>
                <a:gd name="T26" fmla="*/ 2147483647 w 460"/>
                <a:gd name="T27" fmla="*/ 2147483647 h 316"/>
                <a:gd name="T28" fmla="*/ 2147483647 w 460"/>
                <a:gd name="T29" fmla="*/ 2147483647 h 316"/>
                <a:gd name="T30" fmla="*/ 2147483647 w 460"/>
                <a:gd name="T31" fmla="*/ 2147483647 h 316"/>
                <a:gd name="T32" fmla="*/ 2147483647 w 460"/>
                <a:gd name="T33" fmla="*/ 0 h 316"/>
                <a:gd name="T34" fmla="*/ 2147483647 w 460"/>
                <a:gd name="T35" fmla="*/ 0 h 3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0"/>
                <a:gd name="T55" fmla="*/ 0 h 316"/>
                <a:gd name="T56" fmla="*/ 460 w 460"/>
                <a:gd name="T57" fmla="*/ 316 h 3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0" h="316">
                  <a:moveTo>
                    <a:pt x="45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312"/>
                  </a:lnTo>
                  <a:lnTo>
                    <a:pt x="2" y="314"/>
                  </a:lnTo>
                  <a:lnTo>
                    <a:pt x="4" y="316"/>
                  </a:lnTo>
                  <a:lnTo>
                    <a:pt x="458" y="316"/>
                  </a:lnTo>
                  <a:lnTo>
                    <a:pt x="460" y="314"/>
                  </a:lnTo>
                  <a:lnTo>
                    <a:pt x="460" y="312"/>
                  </a:lnTo>
                  <a:lnTo>
                    <a:pt x="460" y="4"/>
                  </a:lnTo>
                  <a:lnTo>
                    <a:pt x="460" y="2"/>
                  </a:lnTo>
                  <a:lnTo>
                    <a:pt x="458" y="0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stretch>
                <a:fillRect/>
              </a:stretch>
            </a:blipFill>
            <a:ln w="38100">
              <a:solidFill>
                <a:srgbClr val="080808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>
                <a:latin typeface="+mn-lt"/>
                <a:ea typeface="+mn-ea"/>
              </a:endParaRPr>
            </a:p>
          </p:txBody>
        </p:sp>
        <p:sp>
          <p:nvSpPr>
            <p:cNvPr id="20" name="Freeform 915"/>
            <p:cNvSpPr/>
            <p:nvPr/>
          </p:nvSpPr>
          <p:spPr bwMode="auto">
            <a:xfrm>
              <a:off x="6377999" y="5038618"/>
              <a:ext cx="838358" cy="670814"/>
            </a:xfrm>
            <a:custGeom>
              <a:avLst/>
              <a:gdLst/>
              <a:ahLst/>
              <a:cxnLst>
                <a:cxn ang="0">
                  <a:pos x="456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312"/>
                </a:cxn>
                <a:cxn ang="0">
                  <a:pos x="0" y="312"/>
                </a:cxn>
                <a:cxn ang="0">
                  <a:pos x="0" y="314"/>
                </a:cxn>
                <a:cxn ang="0">
                  <a:pos x="2" y="316"/>
                </a:cxn>
                <a:cxn ang="0">
                  <a:pos x="456" y="316"/>
                </a:cxn>
                <a:cxn ang="0">
                  <a:pos x="456" y="316"/>
                </a:cxn>
                <a:cxn ang="0">
                  <a:pos x="458" y="314"/>
                </a:cxn>
                <a:cxn ang="0">
                  <a:pos x="460" y="312"/>
                </a:cxn>
                <a:cxn ang="0">
                  <a:pos x="460" y="4"/>
                </a:cxn>
                <a:cxn ang="0">
                  <a:pos x="460" y="4"/>
                </a:cxn>
                <a:cxn ang="0">
                  <a:pos x="458" y="2"/>
                </a:cxn>
                <a:cxn ang="0">
                  <a:pos x="456" y="0"/>
                </a:cxn>
                <a:cxn ang="0">
                  <a:pos x="456" y="0"/>
                </a:cxn>
              </a:cxnLst>
              <a:rect l="0" t="0" r="r" b="b"/>
              <a:pathLst>
                <a:path w="460" h="316">
                  <a:moveTo>
                    <a:pt x="456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0" y="314"/>
                  </a:lnTo>
                  <a:lnTo>
                    <a:pt x="2" y="316"/>
                  </a:lnTo>
                  <a:lnTo>
                    <a:pt x="456" y="316"/>
                  </a:lnTo>
                  <a:lnTo>
                    <a:pt x="456" y="316"/>
                  </a:lnTo>
                  <a:lnTo>
                    <a:pt x="458" y="314"/>
                  </a:lnTo>
                  <a:lnTo>
                    <a:pt x="460" y="312"/>
                  </a:lnTo>
                  <a:lnTo>
                    <a:pt x="460" y="4"/>
                  </a:lnTo>
                  <a:lnTo>
                    <a:pt x="460" y="4"/>
                  </a:lnTo>
                  <a:lnTo>
                    <a:pt x="458" y="2"/>
                  </a:lnTo>
                  <a:lnTo>
                    <a:pt x="456" y="0"/>
                  </a:lnTo>
                  <a:lnTo>
                    <a:pt x="456" y="0"/>
                  </a:lnTo>
                  <a:close/>
                </a:path>
              </a:pathLst>
            </a:custGeom>
            <a:blipFill dpi="0" rotWithShape="1">
              <a:blip r:embed="rId7" cstate="print">
                <a:lum bright="3000"/>
              </a:blip>
              <a:srcRect/>
              <a:stretch>
                <a:fillRect l="-3000" r="-16000"/>
              </a:stretch>
            </a:blipFill>
            <a:ln w="38100">
              <a:solidFill>
                <a:srgbClr val="080808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-108" charset="-128"/>
              </a:endParaRPr>
            </a:p>
          </p:txBody>
        </p:sp>
        <p:sp>
          <p:nvSpPr>
            <p:cNvPr id="21" name="Freeform 916"/>
            <p:cNvSpPr/>
            <p:nvPr/>
          </p:nvSpPr>
          <p:spPr bwMode="auto">
            <a:xfrm>
              <a:off x="5499546" y="5038618"/>
              <a:ext cx="834713" cy="670814"/>
            </a:xfrm>
            <a:custGeom>
              <a:avLst/>
              <a:gdLst>
                <a:gd name="T0" fmla="*/ 456 w 458"/>
                <a:gd name="T1" fmla="*/ 0 h 316"/>
                <a:gd name="T2" fmla="*/ 2 w 458"/>
                <a:gd name="T3" fmla="*/ 0 h 316"/>
                <a:gd name="T4" fmla="*/ 2 w 458"/>
                <a:gd name="T5" fmla="*/ 0 h 316"/>
                <a:gd name="T6" fmla="*/ 0 w 458"/>
                <a:gd name="T7" fmla="*/ 2 h 316"/>
                <a:gd name="T8" fmla="*/ 0 w 458"/>
                <a:gd name="T9" fmla="*/ 4 h 316"/>
                <a:gd name="T10" fmla="*/ 0 w 458"/>
                <a:gd name="T11" fmla="*/ 312 h 316"/>
                <a:gd name="T12" fmla="*/ 0 w 458"/>
                <a:gd name="T13" fmla="*/ 312 h 316"/>
                <a:gd name="T14" fmla="*/ 0 w 458"/>
                <a:gd name="T15" fmla="*/ 314 h 316"/>
                <a:gd name="T16" fmla="*/ 2 w 458"/>
                <a:gd name="T17" fmla="*/ 316 h 316"/>
                <a:gd name="T18" fmla="*/ 456 w 458"/>
                <a:gd name="T19" fmla="*/ 316 h 316"/>
                <a:gd name="T20" fmla="*/ 456 w 458"/>
                <a:gd name="T21" fmla="*/ 316 h 316"/>
                <a:gd name="T22" fmla="*/ 458 w 458"/>
                <a:gd name="T23" fmla="*/ 314 h 316"/>
                <a:gd name="T24" fmla="*/ 458 w 458"/>
                <a:gd name="T25" fmla="*/ 312 h 316"/>
                <a:gd name="T26" fmla="*/ 458 w 458"/>
                <a:gd name="T27" fmla="*/ 4 h 316"/>
                <a:gd name="T28" fmla="*/ 458 w 458"/>
                <a:gd name="T29" fmla="*/ 4 h 316"/>
                <a:gd name="T30" fmla="*/ 458 w 458"/>
                <a:gd name="T31" fmla="*/ 2 h 316"/>
                <a:gd name="T32" fmla="*/ 456 w 458"/>
                <a:gd name="T33" fmla="*/ 0 h 316"/>
                <a:gd name="T34" fmla="*/ 456 w 458"/>
                <a:gd name="T35" fmla="*/ 0 h 3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8"/>
                <a:gd name="T55" fmla="*/ 0 h 316"/>
                <a:gd name="T56" fmla="*/ 458 w 458"/>
                <a:gd name="T57" fmla="*/ 316 h 3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8" h="316">
                  <a:moveTo>
                    <a:pt x="456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312"/>
                  </a:lnTo>
                  <a:lnTo>
                    <a:pt x="0" y="314"/>
                  </a:lnTo>
                  <a:lnTo>
                    <a:pt x="2" y="316"/>
                  </a:lnTo>
                  <a:lnTo>
                    <a:pt x="456" y="316"/>
                  </a:lnTo>
                  <a:lnTo>
                    <a:pt x="458" y="314"/>
                  </a:lnTo>
                  <a:lnTo>
                    <a:pt x="458" y="312"/>
                  </a:lnTo>
                  <a:lnTo>
                    <a:pt x="458" y="4"/>
                  </a:lnTo>
                  <a:lnTo>
                    <a:pt x="458" y="2"/>
                  </a:lnTo>
                  <a:lnTo>
                    <a:pt x="456" y="0"/>
                  </a:lnTo>
                  <a:close/>
                </a:path>
              </a:pathLst>
            </a:custGeom>
            <a:blipFill dpi="0" rotWithShape="1">
              <a:blip r:embed="rId8" cstate="print"/>
              <a:srcRect/>
              <a:stretch>
                <a:fillRect r="-30000"/>
              </a:stretch>
            </a:blipFill>
            <a:ln w="38100">
              <a:solidFill>
                <a:srgbClr val="080808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-108" charset="-128"/>
              </a:endParaRPr>
            </a:p>
          </p:txBody>
        </p:sp>
        <p:sp>
          <p:nvSpPr>
            <p:cNvPr id="22" name="Freeform 939"/>
            <p:cNvSpPr/>
            <p:nvPr/>
          </p:nvSpPr>
          <p:spPr bwMode="auto">
            <a:xfrm>
              <a:off x="217166" y="5038604"/>
              <a:ext cx="839798" cy="662643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2" y="310"/>
                </a:cxn>
                <a:cxn ang="0">
                  <a:pos x="4" y="312"/>
                </a:cxn>
                <a:cxn ang="0">
                  <a:pos x="458" y="312"/>
                </a:cxn>
                <a:cxn ang="0">
                  <a:pos x="458" y="312"/>
                </a:cxn>
                <a:cxn ang="0">
                  <a:pos x="460" y="310"/>
                </a:cxn>
                <a:cxn ang="0">
                  <a:pos x="460" y="308"/>
                </a:cxn>
                <a:cxn ang="0">
                  <a:pos x="460" y="4"/>
                </a:cxn>
                <a:cxn ang="0">
                  <a:pos x="460" y="4"/>
                </a:cxn>
                <a:cxn ang="0">
                  <a:pos x="460" y="2"/>
                </a:cxn>
                <a:cxn ang="0">
                  <a:pos x="458" y="0"/>
                </a:cxn>
                <a:cxn ang="0">
                  <a:pos x="458" y="0"/>
                </a:cxn>
              </a:cxnLst>
              <a:rect l="0" t="0" r="r" b="b"/>
              <a:pathLst>
                <a:path w="460" h="312">
                  <a:moveTo>
                    <a:pt x="45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2" y="310"/>
                  </a:lnTo>
                  <a:lnTo>
                    <a:pt x="4" y="312"/>
                  </a:lnTo>
                  <a:lnTo>
                    <a:pt x="458" y="312"/>
                  </a:lnTo>
                  <a:lnTo>
                    <a:pt x="458" y="312"/>
                  </a:lnTo>
                  <a:lnTo>
                    <a:pt x="460" y="310"/>
                  </a:lnTo>
                  <a:lnTo>
                    <a:pt x="460" y="308"/>
                  </a:lnTo>
                  <a:lnTo>
                    <a:pt x="460" y="4"/>
                  </a:lnTo>
                  <a:lnTo>
                    <a:pt x="460" y="4"/>
                  </a:lnTo>
                  <a:lnTo>
                    <a:pt x="460" y="2"/>
                  </a:lnTo>
                  <a:lnTo>
                    <a:pt x="458" y="0"/>
                  </a:lnTo>
                  <a:lnTo>
                    <a:pt x="458" y="0"/>
                  </a:lnTo>
                  <a:close/>
                </a:path>
              </a:pathLst>
            </a:custGeom>
            <a:blipFill dpi="0" rotWithShape="0">
              <a:blip r:embed="rId9" cstate="print"/>
              <a:srcRect/>
              <a:stretch>
                <a:fillRect l="-25000" r="-100000"/>
              </a:stretch>
            </a:blipFill>
            <a:ln w="38100">
              <a:solidFill>
                <a:srgbClr val="080808"/>
              </a:solidFill>
              <a:rou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80808"/>
                </a:solidFill>
                <a:latin typeface="Arial" panose="020B0604020202020204" pitchFamily="34" charset="0"/>
                <a:ea typeface="MS PGothic" panose="020B0600070205080204" pitchFamily="-108" charset="-128"/>
              </a:endParaRPr>
            </a:p>
          </p:txBody>
        </p:sp>
        <p:sp>
          <p:nvSpPr>
            <p:cNvPr id="23" name="Freeform 943"/>
            <p:cNvSpPr/>
            <p:nvPr/>
          </p:nvSpPr>
          <p:spPr bwMode="auto">
            <a:xfrm>
              <a:off x="1100138" y="5038725"/>
              <a:ext cx="838200" cy="661988"/>
            </a:xfrm>
            <a:custGeom>
              <a:avLst/>
              <a:gdLst>
                <a:gd name="T0" fmla="*/ 2147483647 w 460"/>
                <a:gd name="T1" fmla="*/ 0 h 312"/>
                <a:gd name="T2" fmla="*/ 2147483647 w 460"/>
                <a:gd name="T3" fmla="*/ 0 h 312"/>
                <a:gd name="T4" fmla="*/ 2147483647 w 460"/>
                <a:gd name="T5" fmla="*/ 0 h 312"/>
                <a:gd name="T6" fmla="*/ 0 w 460"/>
                <a:gd name="T7" fmla="*/ 2147483647 h 312"/>
                <a:gd name="T8" fmla="*/ 0 w 460"/>
                <a:gd name="T9" fmla="*/ 2147483647 h 312"/>
                <a:gd name="T10" fmla="*/ 0 w 460"/>
                <a:gd name="T11" fmla="*/ 2147483647 h 312"/>
                <a:gd name="T12" fmla="*/ 0 w 460"/>
                <a:gd name="T13" fmla="*/ 2147483647 h 312"/>
                <a:gd name="T14" fmla="*/ 0 w 460"/>
                <a:gd name="T15" fmla="*/ 2147483647 h 312"/>
                <a:gd name="T16" fmla="*/ 2147483647 w 460"/>
                <a:gd name="T17" fmla="*/ 2147483647 h 312"/>
                <a:gd name="T18" fmla="*/ 2147483647 w 460"/>
                <a:gd name="T19" fmla="*/ 2147483647 h 312"/>
                <a:gd name="T20" fmla="*/ 2147483647 w 460"/>
                <a:gd name="T21" fmla="*/ 2147483647 h 312"/>
                <a:gd name="T22" fmla="*/ 2147483647 w 460"/>
                <a:gd name="T23" fmla="*/ 2147483647 h 312"/>
                <a:gd name="T24" fmla="*/ 2147483647 w 460"/>
                <a:gd name="T25" fmla="*/ 2147483647 h 312"/>
                <a:gd name="T26" fmla="*/ 2147483647 w 460"/>
                <a:gd name="T27" fmla="*/ 2147483647 h 312"/>
                <a:gd name="T28" fmla="*/ 2147483647 w 460"/>
                <a:gd name="T29" fmla="*/ 2147483647 h 312"/>
                <a:gd name="T30" fmla="*/ 2147483647 w 460"/>
                <a:gd name="T31" fmla="*/ 2147483647 h 312"/>
                <a:gd name="T32" fmla="*/ 2147483647 w 460"/>
                <a:gd name="T33" fmla="*/ 0 h 312"/>
                <a:gd name="T34" fmla="*/ 2147483647 w 460"/>
                <a:gd name="T35" fmla="*/ 0 h 3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0"/>
                <a:gd name="T55" fmla="*/ 0 h 312"/>
                <a:gd name="T56" fmla="*/ 460 w 460"/>
                <a:gd name="T57" fmla="*/ 312 h 31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0" h="312">
                  <a:moveTo>
                    <a:pt x="456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2" y="312"/>
                  </a:lnTo>
                  <a:lnTo>
                    <a:pt x="456" y="312"/>
                  </a:lnTo>
                  <a:lnTo>
                    <a:pt x="458" y="310"/>
                  </a:lnTo>
                  <a:lnTo>
                    <a:pt x="460" y="308"/>
                  </a:lnTo>
                  <a:lnTo>
                    <a:pt x="460" y="4"/>
                  </a:lnTo>
                  <a:lnTo>
                    <a:pt x="458" y="2"/>
                  </a:lnTo>
                  <a:lnTo>
                    <a:pt x="456" y="0"/>
                  </a:lnTo>
                  <a:close/>
                </a:path>
              </a:pathLst>
            </a:custGeom>
            <a:blipFill dpi="0" rotWithShape="0">
              <a:blip r:embed="rId10" cstate="print"/>
              <a:srcRect/>
              <a:stretch>
                <a:fillRect/>
              </a:stretch>
            </a:blipFill>
            <a:ln w="38100">
              <a:solidFill>
                <a:srgbClr val="080808"/>
              </a:solidFill>
              <a:rou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>
                <a:latin typeface="+mn-lt"/>
                <a:ea typeface="+mn-ea"/>
              </a:endParaRPr>
            </a:p>
          </p:txBody>
        </p:sp>
      </p:grpSp>
      <p:grpSp>
        <p:nvGrpSpPr>
          <p:cNvPr id="24" name="Group 100"/>
          <p:cNvGrpSpPr/>
          <p:nvPr/>
        </p:nvGrpSpPr>
        <p:grpSpPr>
          <a:xfrm>
            <a:off x="5000628" y="950549"/>
            <a:ext cx="2706688" cy="3047414"/>
            <a:chOff x="5776913" y="1321386"/>
            <a:chExt cx="2706688" cy="3047414"/>
          </a:xfrm>
          <a:effectLst>
            <a:outerShdw blurRad="50800" dist="342900" dir="2700000" algn="tl" rotWithShape="0">
              <a:prstClr val="black">
                <a:alpha val="9000"/>
              </a:prstClr>
            </a:outerShdw>
          </a:effectLst>
        </p:grpSpPr>
        <p:sp>
          <p:nvSpPr>
            <p:cNvPr id="25" name="Rektangulær billedforklaring 380"/>
            <p:cNvSpPr>
              <a:spLocks noChangeArrowheads="1"/>
            </p:cNvSpPr>
            <p:nvPr/>
          </p:nvSpPr>
          <p:spPr bwMode="auto">
            <a:xfrm>
              <a:off x="5791200" y="3098800"/>
              <a:ext cx="2692400" cy="1270000"/>
            </a:xfrm>
            <a:prstGeom prst="wedgeRectCallout">
              <a:avLst>
                <a:gd name="adj1" fmla="val 12403"/>
                <a:gd name="adj2" fmla="val 119551"/>
              </a:avLst>
            </a:prstGeom>
            <a:gradFill rotWithShape="1">
              <a:gsLst>
                <a:gs pos="0">
                  <a:srgbClr val="000000"/>
                </a:gs>
                <a:gs pos="39000">
                  <a:srgbClr val="000000"/>
                </a:gs>
                <a:gs pos="100000">
                  <a:srgbClr val="3A3A3A"/>
                </a:gs>
              </a:gsLst>
              <a:lin ang="16200000" scaled="1"/>
            </a:gradFill>
            <a:ln w="9525">
              <a:noFill/>
              <a:rou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-108" charset="-128"/>
              </a:endParaRPr>
            </a:p>
          </p:txBody>
        </p:sp>
        <p:grpSp>
          <p:nvGrpSpPr>
            <p:cNvPr id="26" name="Gruppe 122"/>
            <p:cNvGrpSpPr/>
            <p:nvPr/>
          </p:nvGrpSpPr>
          <p:grpSpPr>
            <a:xfrm>
              <a:off x="5776913" y="1321386"/>
              <a:ext cx="2706688" cy="2412413"/>
              <a:chOff x="8164513" y="-4049713"/>
              <a:chExt cx="2657475" cy="236855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Freeform 1013"/>
              <p:cNvSpPr>
                <a:spLocks noEditPoints="1"/>
              </p:cNvSpPr>
              <p:nvPr/>
            </p:nvSpPr>
            <p:spPr bwMode="auto">
              <a:xfrm>
                <a:off x="8164513" y="-4049713"/>
                <a:ext cx="2657475" cy="2368550"/>
              </a:xfrm>
              <a:custGeom>
                <a:avLst/>
                <a:gdLst/>
                <a:ahLst/>
                <a:cxnLst>
                  <a:cxn ang="0">
                    <a:pos x="1504" y="96"/>
                  </a:cxn>
                  <a:cxn ang="0">
                    <a:pos x="1574" y="76"/>
                  </a:cxn>
                  <a:cxn ang="0">
                    <a:pos x="1582" y="192"/>
                  </a:cxn>
                  <a:cxn ang="0">
                    <a:pos x="1506" y="186"/>
                  </a:cxn>
                  <a:cxn ang="0">
                    <a:pos x="1316" y="76"/>
                  </a:cxn>
                  <a:cxn ang="0">
                    <a:pos x="1388" y="96"/>
                  </a:cxn>
                  <a:cxn ang="0">
                    <a:pos x="1324" y="198"/>
                  </a:cxn>
                  <a:cxn ang="0">
                    <a:pos x="1102" y="96"/>
                  </a:cxn>
                  <a:cxn ang="0">
                    <a:pos x="1166" y="74"/>
                  </a:cxn>
                  <a:cxn ang="0">
                    <a:pos x="1186" y="186"/>
                  </a:cxn>
                  <a:cxn ang="0">
                    <a:pos x="1108" y="192"/>
                  </a:cxn>
                  <a:cxn ang="0">
                    <a:pos x="908" y="82"/>
                  </a:cxn>
                  <a:cxn ang="0">
                    <a:pos x="984" y="88"/>
                  </a:cxn>
                  <a:cxn ang="0">
                    <a:pos x="966" y="198"/>
                  </a:cxn>
                  <a:cxn ang="0">
                    <a:pos x="902" y="96"/>
                  </a:cxn>
                  <a:cxn ang="0">
                    <a:pos x="764" y="74"/>
                  </a:cxn>
                  <a:cxn ang="0">
                    <a:pos x="786" y="176"/>
                  </a:cxn>
                  <a:cxn ang="0">
                    <a:pos x="714" y="196"/>
                  </a:cxn>
                  <a:cxn ang="0">
                    <a:pos x="502" y="88"/>
                  </a:cxn>
                  <a:cxn ang="0">
                    <a:pos x="580" y="82"/>
                  </a:cxn>
                  <a:cxn ang="0">
                    <a:pos x="572" y="196"/>
                  </a:cxn>
                  <a:cxn ang="0">
                    <a:pos x="500" y="176"/>
                  </a:cxn>
                  <a:cxn ang="0">
                    <a:pos x="322" y="74"/>
                  </a:cxn>
                  <a:cxn ang="0">
                    <a:pos x="386" y="176"/>
                  </a:cxn>
                  <a:cxn ang="0">
                    <a:pos x="322" y="198"/>
                  </a:cxn>
                  <a:cxn ang="0">
                    <a:pos x="100" y="96"/>
                  </a:cxn>
                  <a:cxn ang="0">
                    <a:pos x="172" y="76"/>
                  </a:cxn>
                  <a:cxn ang="0">
                    <a:pos x="178" y="192"/>
                  </a:cxn>
                  <a:cxn ang="0">
                    <a:pos x="102" y="186"/>
                  </a:cxn>
                  <a:cxn ang="0">
                    <a:pos x="172" y="1402"/>
                  </a:cxn>
                  <a:cxn ang="0">
                    <a:pos x="100" y="1382"/>
                  </a:cxn>
                  <a:cxn ang="0">
                    <a:pos x="164" y="1280"/>
                  </a:cxn>
                  <a:cxn ang="0">
                    <a:pos x="386" y="1382"/>
                  </a:cxn>
                  <a:cxn ang="0">
                    <a:pos x="322" y="1404"/>
                  </a:cxn>
                  <a:cxn ang="0">
                    <a:pos x="302" y="1292"/>
                  </a:cxn>
                  <a:cxn ang="0">
                    <a:pos x="378" y="1286"/>
                  </a:cxn>
                  <a:cxn ang="0">
                    <a:pos x="580" y="1396"/>
                  </a:cxn>
                  <a:cxn ang="0">
                    <a:pos x="502" y="1390"/>
                  </a:cxn>
                  <a:cxn ang="0">
                    <a:pos x="522" y="1280"/>
                  </a:cxn>
                  <a:cxn ang="0">
                    <a:pos x="586" y="1382"/>
                  </a:cxn>
                  <a:cxn ang="0">
                    <a:pos x="724" y="1404"/>
                  </a:cxn>
                  <a:cxn ang="0">
                    <a:pos x="702" y="1302"/>
                  </a:cxn>
                  <a:cxn ang="0">
                    <a:pos x="772" y="1282"/>
                  </a:cxn>
                  <a:cxn ang="0">
                    <a:pos x="984" y="1390"/>
                  </a:cxn>
                  <a:cxn ang="0">
                    <a:pos x="908" y="1396"/>
                  </a:cxn>
                  <a:cxn ang="0">
                    <a:pos x="916" y="1282"/>
                  </a:cxn>
                  <a:cxn ang="0">
                    <a:pos x="986" y="1302"/>
                  </a:cxn>
                  <a:cxn ang="0">
                    <a:pos x="1166" y="1404"/>
                  </a:cxn>
                  <a:cxn ang="0">
                    <a:pos x="1102" y="1302"/>
                  </a:cxn>
                  <a:cxn ang="0">
                    <a:pos x="1166" y="1280"/>
                  </a:cxn>
                  <a:cxn ang="0">
                    <a:pos x="1388" y="1382"/>
                  </a:cxn>
                  <a:cxn ang="0">
                    <a:pos x="1316" y="1402"/>
                  </a:cxn>
                  <a:cxn ang="0">
                    <a:pos x="1310" y="1286"/>
                  </a:cxn>
                  <a:cxn ang="0">
                    <a:pos x="1386" y="1292"/>
                  </a:cxn>
                  <a:cxn ang="0">
                    <a:pos x="1574" y="1402"/>
                  </a:cxn>
                  <a:cxn ang="0">
                    <a:pos x="1504" y="1382"/>
                  </a:cxn>
                  <a:cxn ang="0">
                    <a:pos x="1566" y="1280"/>
                  </a:cxn>
                  <a:cxn ang="0">
                    <a:pos x="1600" y="1246"/>
                  </a:cxn>
                  <a:cxn ang="0">
                    <a:pos x="84" y="1268"/>
                  </a:cxn>
                  <a:cxn ang="0">
                    <a:pos x="74" y="234"/>
                  </a:cxn>
                  <a:cxn ang="0">
                    <a:pos x="84" y="224"/>
                  </a:cxn>
                  <a:cxn ang="0">
                    <a:pos x="1600" y="234"/>
                  </a:cxn>
                </a:cxnLst>
                <a:rect l="0" t="0" r="r" b="b"/>
                <a:pathLst>
                  <a:path w="1674" h="1492">
                    <a:moveTo>
                      <a:pt x="0" y="0"/>
                    </a:moveTo>
                    <a:lnTo>
                      <a:pt x="0" y="1492"/>
                    </a:lnTo>
                    <a:lnTo>
                      <a:pt x="1674" y="1492"/>
                    </a:lnTo>
                    <a:lnTo>
                      <a:pt x="1674" y="0"/>
                    </a:lnTo>
                    <a:lnTo>
                      <a:pt x="0" y="0"/>
                    </a:lnTo>
                    <a:close/>
                    <a:moveTo>
                      <a:pt x="1504" y="96"/>
                    </a:moveTo>
                    <a:lnTo>
                      <a:pt x="1504" y="96"/>
                    </a:lnTo>
                    <a:lnTo>
                      <a:pt x="1506" y="88"/>
                    </a:lnTo>
                    <a:lnTo>
                      <a:pt x="1510" y="82"/>
                    </a:lnTo>
                    <a:lnTo>
                      <a:pt x="1516" y="76"/>
                    </a:lnTo>
                    <a:lnTo>
                      <a:pt x="1526" y="74"/>
                    </a:lnTo>
                    <a:lnTo>
                      <a:pt x="1566" y="74"/>
                    </a:lnTo>
                    <a:lnTo>
                      <a:pt x="1566" y="74"/>
                    </a:lnTo>
                    <a:lnTo>
                      <a:pt x="1574" y="76"/>
                    </a:lnTo>
                    <a:lnTo>
                      <a:pt x="1582" y="82"/>
                    </a:lnTo>
                    <a:lnTo>
                      <a:pt x="1586" y="88"/>
                    </a:lnTo>
                    <a:lnTo>
                      <a:pt x="1588" y="96"/>
                    </a:lnTo>
                    <a:lnTo>
                      <a:pt x="1588" y="176"/>
                    </a:lnTo>
                    <a:lnTo>
                      <a:pt x="1588" y="176"/>
                    </a:lnTo>
                    <a:lnTo>
                      <a:pt x="1586" y="186"/>
                    </a:lnTo>
                    <a:lnTo>
                      <a:pt x="1582" y="192"/>
                    </a:lnTo>
                    <a:lnTo>
                      <a:pt x="1574" y="196"/>
                    </a:lnTo>
                    <a:lnTo>
                      <a:pt x="1566" y="198"/>
                    </a:lnTo>
                    <a:lnTo>
                      <a:pt x="1526" y="198"/>
                    </a:lnTo>
                    <a:lnTo>
                      <a:pt x="1526" y="198"/>
                    </a:lnTo>
                    <a:lnTo>
                      <a:pt x="1516" y="196"/>
                    </a:lnTo>
                    <a:lnTo>
                      <a:pt x="1510" y="192"/>
                    </a:lnTo>
                    <a:lnTo>
                      <a:pt x="1506" y="186"/>
                    </a:lnTo>
                    <a:lnTo>
                      <a:pt x="1504" y="176"/>
                    </a:lnTo>
                    <a:lnTo>
                      <a:pt x="1504" y="96"/>
                    </a:lnTo>
                    <a:close/>
                    <a:moveTo>
                      <a:pt x="1302" y="96"/>
                    </a:moveTo>
                    <a:lnTo>
                      <a:pt x="1302" y="96"/>
                    </a:lnTo>
                    <a:lnTo>
                      <a:pt x="1304" y="88"/>
                    </a:lnTo>
                    <a:lnTo>
                      <a:pt x="1310" y="82"/>
                    </a:lnTo>
                    <a:lnTo>
                      <a:pt x="1316" y="76"/>
                    </a:lnTo>
                    <a:lnTo>
                      <a:pt x="1324" y="74"/>
                    </a:lnTo>
                    <a:lnTo>
                      <a:pt x="1366" y="74"/>
                    </a:lnTo>
                    <a:lnTo>
                      <a:pt x="1366" y="74"/>
                    </a:lnTo>
                    <a:lnTo>
                      <a:pt x="1374" y="76"/>
                    </a:lnTo>
                    <a:lnTo>
                      <a:pt x="1382" y="82"/>
                    </a:lnTo>
                    <a:lnTo>
                      <a:pt x="1386" y="88"/>
                    </a:lnTo>
                    <a:lnTo>
                      <a:pt x="1388" y="96"/>
                    </a:lnTo>
                    <a:lnTo>
                      <a:pt x="1388" y="176"/>
                    </a:lnTo>
                    <a:lnTo>
                      <a:pt x="1388" y="176"/>
                    </a:lnTo>
                    <a:lnTo>
                      <a:pt x="1386" y="186"/>
                    </a:lnTo>
                    <a:lnTo>
                      <a:pt x="1382" y="192"/>
                    </a:lnTo>
                    <a:lnTo>
                      <a:pt x="1374" y="196"/>
                    </a:lnTo>
                    <a:lnTo>
                      <a:pt x="1366" y="198"/>
                    </a:lnTo>
                    <a:lnTo>
                      <a:pt x="1324" y="198"/>
                    </a:lnTo>
                    <a:lnTo>
                      <a:pt x="1324" y="198"/>
                    </a:lnTo>
                    <a:lnTo>
                      <a:pt x="1316" y="196"/>
                    </a:lnTo>
                    <a:lnTo>
                      <a:pt x="1310" y="192"/>
                    </a:lnTo>
                    <a:lnTo>
                      <a:pt x="1304" y="186"/>
                    </a:lnTo>
                    <a:lnTo>
                      <a:pt x="1302" y="176"/>
                    </a:lnTo>
                    <a:lnTo>
                      <a:pt x="1302" y="96"/>
                    </a:lnTo>
                    <a:close/>
                    <a:moveTo>
                      <a:pt x="1102" y="96"/>
                    </a:moveTo>
                    <a:lnTo>
                      <a:pt x="1102" y="96"/>
                    </a:lnTo>
                    <a:lnTo>
                      <a:pt x="1104" y="88"/>
                    </a:lnTo>
                    <a:lnTo>
                      <a:pt x="1108" y="82"/>
                    </a:lnTo>
                    <a:lnTo>
                      <a:pt x="1116" y="76"/>
                    </a:lnTo>
                    <a:lnTo>
                      <a:pt x="1124" y="74"/>
                    </a:lnTo>
                    <a:lnTo>
                      <a:pt x="1166" y="74"/>
                    </a:lnTo>
                    <a:lnTo>
                      <a:pt x="1166" y="74"/>
                    </a:lnTo>
                    <a:lnTo>
                      <a:pt x="1174" y="76"/>
                    </a:lnTo>
                    <a:lnTo>
                      <a:pt x="1180" y="82"/>
                    </a:lnTo>
                    <a:lnTo>
                      <a:pt x="1186" y="88"/>
                    </a:lnTo>
                    <a:lnTo>
                      <a:pt x="1188" y="96"/>
                    </a:lnTo>
                    <a:lnTo>
                      <a:pt x="1188" y="176"/>
                    </a:lnTo>
                    <a:lnTo>
                      <a:pt x="1188" y="176"/>
                    </a:lnTo>
                    <a:lnTo>
                      <a:pt x="1186" y="186"/>
                    </a:lnTo>
                    <a:lnTo>
                      <a:pt x="1180" y="192"/>
                    </a:lnTo>
                    <a:lnTo>
                      <a:pt x="1174" y="196"/>
                    </a:lnTo>
                    <a:lnTo>
                      <a:pt x="1166" y="198"/>
                    </a:lnTo>
                    <a:lnTo>
                      <a:pt x="1124" y="198"/>
                    </a:lnTo>
                    <a:lnTo>
                      <a:pt x="1124" y="198"/>
                    </a:lnTo>
                    <a:lnTo>
                      <a:pt x="1116" y="196"/>
                    </a:lnTo>
                    <a:lnTo>
                      <a:pt x="1108" y="192"/>
                    </a:lnTo>
                    <a:lnTo>
                      <a:pt x="1104" y="186"/>
                    </a:lnTo>
                    <a:lnTo>
                      <a:pt x="1102" y="176"/>
                    </a:lnTo>
                    <a:lnTo>
                      <a:pt x="1102" y="96"/>
                    </a:lnTo>
                    <a:close/>
                    <a:moveTo>
                      <a:pt x="902" y="96"/>
                    </a:moveTo>
                    <a:lnTo>
                      <a:pt x="902" y="96"/>
                    </a:lnTo>
                    <a:lnTo>
                      <a:pt x="904" y="88"/>
                    </a:lnTo>
                    <a:lnTo>
                      <a:pt x="908" y="82"/>
                    </a:lnTo>
                    <a:lnTo>
                      <a:pt x="916" y="76"/>
                    </a:lnTo>
                    <a:lnTo>
                      <a:pt x="924" y="74"/>
                    </a:lnTo>
                    <a:lnTo>
                      <a:pt x="966" y="74"/>
                    </a:lnTo>
                    <a:lnTo>
                      <a:pt x="966" y="74"/>
                    </a:lnTo>
                    <a:lnTo>
                      <a:pt x="974" y="76"/>
                    </a:lnTo>
                    <a:lnTo>
                      <a:pt x="980" y="82"/>
                    </a:lnTo>
                    <a:lnTo>
                      <a:pt x="984" y="88"/>
                    </a:lnTo>
                    <a:lnTo>
                      <a:pt x="986" y="96"/>
                    </a:lnTo>
                    <a:lnTo>
                      <a:pt x="986" y="176"/>
                    </a:lnTo>
                    <a:lnTo>
                      <a:pt x="986" y="176"/>
                    </a:lnTo>
                    <a:lnTo>
                      <a:pt x="984" y="186"/>
                    </a:lnTo>
                    <a:lnTo>
                      <a:pt x="980" y="192"/>
                    </a:lnTo>
                    <a:lnTo>
                      <a:pt x="974" y="196"/>
                    </a:lnTo>
                    <a:lnTo>
                      <a:pt x="966" y="198"/>
                    </a:lnTo>
                    <a:lnTo>
                      <a:pt x="924" y="198"/>
                    </a:lnTo>
                    <a:lnTo>
                      <a:pt x="924" y="198"/>
                    </a:lnTo>
                    <a:lnTo>
                      <a:pt x="916" y="196"/>
                    </a:lnTo>
                    <a:lnTo>
                      <a:pt x="908" y="192"/>
                    </a:lnTo>
                    <a:lnTo>
                      <a:pt x="904" y="186"/>
                    </a:lnTo>
                    <a:lnTo>
                      <a:pt x="902" y="176"/>
                    </a:lnTo>
                    <a:lnTo>
                      <a:pt x="902" y="96"/>
                    </a:lnTo>
                    <a:close/>
                    <a:moveTo>
                      <a:pt x="702" y="96"/>
                    </a:moveTo>
                    <a:lnTo>
                      <a:pt x="702" y="96"/>
                    </a:lnTo>
                    <a:lnTo>
                      <a:pt x="704" y="88"/>
                    </a:lnTo>
                    <a:lnTo>
                      <a:pt x="708" y="82"/>
                    </a:lnTo>
                    <a:lnTo>
                      <a:pt x="714" y="76"/>
                    </a:lnTo>
                    <a:lnTo>
                      <a:pt x="724" y="74"/>
                    </a:lnTo>
                    <a:lnTo>
                      <a:pt x="764" y="74"/>
                    </a:lnTo>
                    <a:lnTo>
                      <a:pt x="764" y="74"/>
                    </a:lnTo>
                    <a:lnTo>
                      <a:pt x="772" y="76"/>
                    </a:lnTo>
                    <a:lnTo>
                      <a:pt x="780" y="82"/>
                    </a:lnTo>
                    <a:lnTo>
                      <a:pt x="784" y="88"/>
                    </a:lnTo>
                    <a:lnTo>
                      <a:pt x="786" y="96"/>
                    </a:lnTo>
                    <a:lnTo>
                      <a:pt x="786" y="176"/>
                    </a:lnTo>
                    <a:lnTo>
                      <a:pt x="786" y="176"/>
                    </a:lnTo>
                    <a:lnTo>
                      <a:pt x="784" y="186"/>
                    </a:lnTo>
                    <a:lnTo>
                      <a:pt x="780" y="192"/>
                    </a:lnTo>
                    <a:lnTo>
                      <a:pt x="772" y="196"/>
                    </a:lnTo>
                    <a:lnTo>
                      <a:pt x="764" y="198"/>
                    </a:lnTo>
                    <a:lnTo>
                      <a:pt x="724" y="198"/>
                    </a:lnTo>
                    <a:lnTo>
                      <a:pt x="724" y="198"/>
                    </a:lnTo>
                    <a:lnTo>
                      <a:pt x="714" y="196"/>
                    </a:lnTo>
                    <a:lnTo>
                      <a:pt x="708" y="192"/>
                    </a:lnTo>
                    <a:lnTo>
                      <a:pt x="704" y="186"/>
                    </a:lnTo>
                    <a:lnTo>
                      <a:pt x="702" y="176"/>
                    </a:lnTo>
                    <a:lnTo>
                      <a:pt x="702" y="96"/>
                    </a:lnTo>
                    <a:close/>
                    <a:moveTo>
                      <a:pt x="500" y="96"/>
                    </a:moveTo>
                    <a:lnTo>
                      <a:pt x="500" y="96"/>
                    </a:lnTo>
                    <a:lnTo>
                      <a:pt x="502" y="88"/>
                    </a:lnTo>
                    <a:lnTo>
                      <a:pt x="508" y="82"/>
                    </a:lnTo>
                    <a:lnTo>
                      <a:pt x="514" y="76"/>
                    </a:lnTo>
                    <a:lnTo>
                      <a:pt x="522" y="74"/>
                    </a:lnTo>
                    <a:lnTo>
                      <a:pt x="564" y="74"/>
                    </a:lnTo>
                    <a:lnTo>
                      <a:pt x="564" y="74"/>
                    </a:lnTo>
                    <a:lnTo>
                      <a:pt x="572" y="76"/>
                    </a:lnTo>
                    <a:lnTo>
                      <a:pt x="580" y="82"/>
                    </a:lnTo>
                    <a:lnTo>
                      <a:pt x="584" y="88"/>
                    </a:lnTo>
                    <a:lnTo>
                      <a:pt x="586" y="96"/>
                    </a:lnTo>
                    <a:lnTo>
                      <a:pt x="586" y="176"/>
                    </a:lnTo>
                    <a:lnTo>
                      <a:pt x="586" y="176"/>
                    </a:lnTo>
                    <a:lnTo>
                      <a:pt x="584" y="186"/>
                    </a:lnTo>
                    <a:lnTo>
                      <a:pt x="580" y="192"/>
                    </a:lnTo>
                    <a:lnTo>
                      <a:pt x="572" y="196"/>
                    </a:lnTo>
                    <a:lnTo>
                      <a:pt x="564" y="198"/>
                    </a:lnTo>
                    <a:lnTo>
                      <a:pt x="522" y="198"/>
                    </a:lnTo>
                    <a:lnTo>
                      <a:pt x="522" y="198"/>
                    </a:lnTo>
                    <a:lnTo>
                      <a:pt x="514" y="196"/>
                    </a:lnTo>
                    <a:lnTo>
                      <a:pt x="508" y="192"/>
                    </a:lnTo>
                    <a:lnTo>
                      <a:pt x="502" y="186"/>
                    </a:lnTo>
                    <a:lnTo>
                      <a:pt x="500" y="176"/>
                    </a:lnTo>
                    <a:lnTo>
                      <a:pt x="500" y="96"/>
                    </a:lnTo>
                    <a:close/>
                    <a:moveTo>
                      <a:pt x="300" y="96"/>
                    </a:moveTo>
                    <a:lnTo>
                      <a:pt x="300" y="96"/>
                    </a:lnTo>
                    <a:lnTo>
                      <a:pt x="302" y="88"/>
                    </a:lnTo>
                    <a:lnTo>
                      <a:pt x="306" y="82"/>
                    </a:lnTo>
                    <a:lnTo>
                      <a:pt x="314" y="76"/>
                    </a:lnTo>
                    <a:lnTo>
                      <a:pt x="322" y="74"/>
                    </a:lnTo>
                    <a:lnTo>
                      <a:pt x="364" y="74"/>
                    </a:lnTo>
                    <a:lnTo>
                      <a:pt x="364" y="74"/>
                    </a:lnTo>
                    <a:lnTo>
                      <a:pt x="372" y="76"/>
                    </a:lnTo>
                    <a:lnTo>
                      <a:pt x="378" y="82"/>
                    </a:lnTo>
                    <a:lnTo>
                      <a:pt x="384" y="88"/>
                    </a:lnTo>
                    <a:lnTo>
                      <a:pt x="386" y="96"/>
                    </a:lnTo>
                    <a:lnTo>
                      <a:pt x="386" y="176"/>
                    </a:lnTo>
                    <a:lnTo>
                      <a:pt x="386" y="176"/>
                    </a:lnTo>
                    <a:lnTo>
                      <a:pt x="384" y="186"/>
                    </a:lnTo>
                    <a:lnTo>
                      <a:pt x="378" y="192"/>
                    </a:lnTo>
                    <a:lnTo>
                      <a:pt x="372" y="196"/>
                    </a:lnTo>
                    <a:lnTo>
                      <a:pt x="364" y="198"/>
                    </a:lnTo>
                    <a:lnTo>
                      <a:pt x="322" y="198"/>
                    </a:lnTo>
                    <a:lnTo>
                      <a:pt x="322" y="198"/>
                    </a:lnTo>
                    <a:lnTo>
                      <a:pt x="314" y="196"/>
                    </a:lnTo>
                    <a:lnTo>
                      <a:pt x="306" y="192"/>
                    </a:lnTo>
                    <a:lnTo>
                      <a:pt x="302" y="186"/>
                    </a:lnTo>
                    <a:lnTo>
                      <a:pt x="300" y="176"/>
                    </a:lnTo>
                    <a:lnTo>
                      <a:pt x="300" y="96"/>
                    </a:lnTo>
                    <a:close/>
                    <a:moveTo>
                      <a:pt x="100" y="96"/>
                    </a:moveTo>
                    <a:lnTo>
                      <a:pt x="100" y="96"/>
                    </a:lnTo>
                    <a:lnTo>
                      <a:pt x="102" y="88"/>
                    </a:lnTo>
                    <a:lnTo>
                      <a:pt x="106" y="82"/>
                    </a:lnTo>
                    <a:lnTo>
                      <a:pt x="114" y="76"/>
                    </a:lnTo>
                    <a:lnTo>
                      <a:pt x="122" y="74"/>
                    </a:lnTo>
                    <a:lnTo>
                      <a:pt x="164" y="74"/>
                    </a:lnTo>
                    <a:lnTo>
                      <a:pt x="164" y="74"/>
                    </a:lnTo>
                    <a:lnTo>
                      <a:pt x="172" y="76"/>
                    </a:lnTo>
                    <a:lnTo>
                      <a:pt x="178" y="82"/>
                    </a:lnTo>
                    <a:lnTo>
                      <a:pt x="182" y="88"/>
                    </a:lnTo>
                    <a:lnTo>
                      <a:pt x="184" y="96"/>
                    </a:lnTo>
                    <a:lnTo>
                      <a:pt x="184" y="176"/>
                    </a:lnTo>
                    <a:lnTo>
                      <a:pt x="184" y="176"/>
                    </a:lnTo>
                    <a:lnTo>
                      <a:pt x="182" y="186"/>
                    </a:lnTo>
                    <a:lnTo>
                      <a:pt x="178" y="192"/>
                    </a:lnTo>
                    <a:lnTo>
                      <a:pt x="172" y="196"/>
                    </a:lnTo>
                    <a:lnTo>
                      <a:pt x="164" y="198"/>
                    </a:lnTo>
                    <a:lnTo>
                      <a:pt x="122" y="198"/>
                    </a:lnTo>
                    <a:lnTo>
                      <a:pt x="122" y="198"/>
                    </a:lnTo>
                    <a:lnTo>
                      <a:pt x="114" y="196"/>
                    </a:lnTo>
                    <a:lnTo>
                      <a:pt x="106" y="192"/>
                    </a:lnTo>
                    <a:lnTo>
                      <a:pt x="102" y="186"/>
                    </a:lnTo>
                    <a:lnTo>
                      <a:pt x="100" y="176"/>
                    </a:lnTo>
                    <a:lnTo>
                      <a:pt x="100" y="96"/>
                    </a:lnTo>
                    <a:close/>
                    <a:moveTo>
                      <a:pt x="184" y="1382"/>
                    </a:moveTo>
                    <a:lnTo>
                      <a:pt x="184" y="1382"/>
                    </a:lnTo>
                    <a:lnTo>
                      <a:pt x="182" y="1390"/>
                    </a:lnTo>
                    <a:lnTo>
                      <a:pt x="178" y="1396"/>
                    </a:lnTo>
                    <a:lnTo>
                      <a:pt x="172" y="1402"/>
                    </a:lnTo>
                    <a:lnTo>
                      <a:pt x="164" y="1404"/>
                    </a:lnTo>
                    <a:lnTo>
                      <a:pt x="122" y="1404"/>
                    </a:lnTo>
                    <a:lnTo>
                      <a:pt x="122" y="1404"/>
                    </a:lnTo>
                    <a:lnTo>
                      <a:pt x="114" y="1402"/>
                    </a:lnTo>
                    <a:lnTo>
                      <a:pt x="106" y="1396"/>
                    </a:lnTo>
                    <a:lnTo>
                      <a:pt x="102" y="1390"/>
                    </a:lnTo>
                    <a:lnTo>
                      <a:pt x="100" y="1382"/>
                    </a:lnTo>
                    <a:lnTo>
                      <a:pt x="100" y="1302"/>
                    </a:lnTo>
                    <a:lnTo>
                      <a:pt x="100" y="1302"/>
                    </a:lnTo>
                    <a:lnTo>
                      <a:pt x="102" y="1292"/>
                    </a:lnTo>
                    <a:lnTo>
                      <a:pt x="106" y="1286"/>
                    </a:lnTo>
                    <a:lnTo>
                      <a:pt x="114" y="1282"/>
                    </a:lnTo>
                    <a:lnTo>
                      <a:pt x="122" y="1280"/>
                    </a:lnTo>
                    <a:lnTo>
                      <a:pt x="164" y="1280"/>
                    </a:lnTo>
                    <a:lnTo>
                      <a:pt x="164" y="1280"/>
                    </a:lnTo>
                    <a:lnTo>
                      <a:pt x="172" y="1282"/>
                    </a:lnTo>
                    <a:lnTo>
                      <a:pt x="178" y="1286"/>
                    </a:lnTo>
                    <a:lnTo>
                      <a:pt x="182" y="1292"/>
                    </a:lnTo>
                    <a:lnTo>
                      <a:pt x="184" y="1302"/>
                    </a:lnTo>
                    <a:lnTo>
                      <a:pt x="184" y="1382"/>
                    </a:lnTo>
                    <a:close/>
                    <a:moveTo>
                      <a:pt x="386" y="1382"/>
                    </a:moveTo>
                    <a:lnTo>
                      <a:pt x="386" y="1382"/>
                    </a:lnTo>
                    <a:lnTo>
                      <a:pt x="384" y="1390"/>
                    </a:lnTo>
                    <a:lnTo>
                      <a:pt x="378" y="1396"/>
                    </a:lnTo>
                    <a:lnTo>
                      <a:pt x="372" y="1402"/>
                    </a:lnTo>
                    <a:lnTo>
                      <a:pt x="364" y="1404"/>
                    </a:lnTo>
                    <a:lnTo>
                      <a:pt x="322" y="1404"/>
                    </a:lnTo>
                    <a:lnTo>
                      <a:pt x="322" y="1404"/>
                    </a:lnTo>
                    <a:lnTo>
                      <a:pt x="314" y="1402"/>
                    </a:lnTo>
                    <a:lnTo>
                      <a:pt x="306" y="1396"/>
                    </a:lnTo>
                    <a:lnTo>
                      <a:pt x="302" y="1390"/>
                    </a:lnTo>
                    <a:lnTo>
                      <a:pt x="300" y="1382"/>
                    </a:lnTo>
                    <a:lnTo>
                      <a:pt x="300" y="1302"/>
                    </a:lnTo>
                    <a:lnTo>
                      <a:pt x="300" y="1302"/>
                    </a:lnTo>
                    <a:lnTo>
                      <a:pt x="302" y="1292"/>
                    </a:lnTo>
                    <a:lnTo>
                      <a:pt x="306" y="1286"/>
                    </a:lnTo>
                    <a:lnTo>
                      <a:pt x="314" y="1282"/>
                    </a:lnTo>
                    <a:lnTo>
                      <a:pt x="322" y="1280"/>
                    </a:lnTo>
                    <a:lnTo>
                      <a:pt x="364" y="1280"/>
                    </a:lnTo>
                    <a:lnTo>
                      <a:pt x="364" y="1280"/>
                    </a:lnTo>
                    <a:lnTo>
                      <a:pt x="372" y="1282"/>
                    </a:lnTo>
                    <a:lnTo>
                      <a:pt x="378" y="1286"/>
                    </a:lnTo>
                    <a:lnTo>
                      <a:pt x="384" y="1292"/>
                    </a:lnTo>
                    <a:lnTo>
                      <a:pt x="386" y="1302"/>
                    </a:lnTo>
                    <a:lnTo>
                      <a:pt x="386" y="1382"/>
                    </a:lnTo>
                    <a:close/>
                    <a:moveTo>
                      <a:pt x="586" y="1382"/>
                    </a:moveTo>
                    <a:lnTo>
                      <a:pt x="586" y="1382"/>
                    </a:lnTo>
                    <a:lnTo>
                      <a:pt x="584" y="1390"/>
                    </a:lnTo>
                    <a:lnTo>
                      <a:pt x="580" y="1396"/>
                    </a:lnTo>
                    <a:lnTo>
                      <a:pt x="572" y="1402"/>
                    </a:lnTo>
                    <a:lnTo>
                      <a:pt x="564" y="1404"/>
                    </a:lnTo>
                    <a:lnTo>
                      <a:pt x="522" y="1404"/>
                    </a:lnTo>
                    <a:lnTo>
                      <a:pt x="522" y="1404"/>
                    </a:lnTo>
                    <a:lnTo>
                      <a:pt x="514" y="1402"/>
                    </a:lnTo>
                    <a:lnTo>
                      <a:pt x="508" y="1396"/>
                    </a:lnTo>
                    <a:lnTo>
                      <a:pt x="502" y="1390"/>
                    </a:lnTo>
                    <a:lnTo>
                      <a:pt x="500" y="1382"/>
                    </a:lnTo>
                    <a:lnTo>
                      <a:pt x="500" y="1302"/>
                    </a:lnTo>
                    <a:lnTo>
                      <a:pt x="500" y="1302"/>
                    </a:lnTo>
                    <a:lnTo>
                      <a:pt x="502" y="1292"/>
                    </a:lnTo>
                    <a:lnTo>
                      <a:pt x="508" y="1286"/>
                    </a:lnTo>
                    <a:lnTo>
                      <a:pt x="514" y="1282"/>
                    </a:lnTo>
                    <a:lnTo>
                      <a:pt x="522" y="1280"/>
                    </a:lnTo>
                    <a:lnTo>
                      <a:pt x="564" y="1280"/>
                    </a:lnTo>
                    <a:lnTo>
                      <a:pt x="564" y="1280"/>
                    </a:lnTo>
                    <a:lnTo>
                      <a:pt x="572" y="1282"/>
                    </a:lnTo>
                    <a:lnTo>
                      <a:pt x="580" y="1286"/>
                    </a:lnTo>
                    <a:lnTo>
                      <a:pt x="584" y="1292"/>
                    </a:lnTo>
                    <a:lnTo>
                      <a:pt x="586" y="1302"/>
                    </a:lnTo>
                    <a:lnTo>
                      <a:pt x="586" y="1382"/>
                    </a:lnTo>
                    <a:close/>
                    <a:moveTo>
                      <a:pt x="786" y="1382"/>
                    </a:moveTo>
                    <a:lnTo>
                      <a:pt x="786" y="1382"/>
                    </a:lnTo>
                    <a:lnTo>
                      <a:pt x="784" y="1390"/>
                    </a:lnTo>
                    <a:lnTo>
                      <a:pt x="780" y="1396"/>
                    </a:lnTo>
                    <a:lnTo>
                      <a:pt x="772" y="1402"/>
                    </a:lnTo>
                    <a:lnTo>
                      <a:pt x="764" y="1404"/>
                    </a:lnTo>
                    <a:lnTo>
                      <a:pt x="724" y="1404"/>
                    </a:lnTo>
                    <a:lnTo>
                      <a:pt x="724" y="1404"/>
                    </a:lnTo>
                    <a:lnTo>
                      <a:pt x="714" y="1402"/>
                    </a:lnTo>
                    <a:lnTo>
                      <a:pt x="708" y="1396"/>
                    </a:lnTo>
                    <a:lnTo>
                      <a:pt x="704" y="1390"/>
                    </a:lnTo>
                    <a:lnTo>
                      <a:pt x="702" y="1382"/>
                    </a:lnTo>
                    <a:lnTo>
                      <a:pt x="702" y="1302"/>
                    </a:lnTo>
                    <a:lnTo>
                      <a:pt x="702" y="1302"/>
                    </a:lnTo>
                    <a:lnTo>
                      <a:pt x="704" y="1292"/>
                    </a:lnTo>
                    <a:lnTo>
                      <a:pt x="708" y="1286"/>
                    </a:lnTo>
                    <a:lnTo>
                      <a:pt x="714" y="1282"/>
                    </a:lnTo>
                    <a:lnTo>
                      <a:pt x="724" y="1280"/>
                    </a:lnTo>
                    <a:lnTo>
                      <a:pt x="764" y="1280"/>
                    </a:lnTo>
                    <a:lnTo>
                      <a:pt x="764" y="1280"/>
                    </a:lnTo>
                    <a:lnTo>
                      <a:pt x="772" y="1282"/>
                    </a:lnTo>
                    <a:lnTo>
                      <a:pt x="780" y="1286"/>
                    </a:lnTo>
                    <a:lnTo>
                      <a:pt x="784" y="1292"/>
                    </a:lnTo>
                    <a:lnTo>
                      <a:pt x="786" y="1302"/>
                    </a:lnTo>
                    <a:lnTo>
                      <a:pt x="786" y="1382"/>
                    </a:lnTo>
                    <a:close/>
                    <a:moveTo>
                      <a:pt x="986" y="1382"/>
                    </a:moveTo>
                    <a:lnTo>
                      <a:pt x="986" y="1382"/>
                    </a:lnTo>
                    <a:lnTo>
                      <a:pt x="984" y="1390"/>
                    </a:lnTo>
                    <a:lnTo>
                      <a:pt x="980" y="1396"/>
                    </a:lnTo>
                    <a:lnTo>
                      <a:pt x="974" y="1402"/>
                    </a:lnTo>
                    <a:lnTo>
                      <a:pt x="966" y="1404"/>
                    </a:lnTo>
                    <a:lnTo>
                      <a:pt x="924" y="1404"/>
                    </a:lnTo>
                    <a:lnTo>
                      <a:pt x="924" y="1404"/>
                    </a:lnTo>
                    <a:lnTo>
                      <a:pt x="916" y="1402"/>
                    </a:lnTo>
                    <a:lnTo>
                      <a:pt x="908" y="1396"/>
                    </a:lnTo>
                    <a:lnTo>
                      <a:pt x="904" y="1390"/>
                    </a:lnTo>
                    <a:lnTo>
                      <a:pt x="902" y="1382"/>
                    </a:lnTo>
                    <a:lnTo>
                      <a:pt x="902" y="1302"/>
                    </a:lnTo>
                    <a:lnTo>
                      <a:pt x="902" y="1302"/>
                    </a:lnTo>
                    <a:lnTo>
                      <a:pt x="904" y="1292"/>
                    </a:lnTo>
                    <a:lnTo>
                      <a:pt x="908" y="1286"/>
                    </a:lnTo>
                    <a:lnTo>
                      <a:pt x="916" y="1282"/>
                    </a:lnTo>
                    <a:lnTo>
                      <a:pt x="924" y="1280"/>
                    </a:lnTo>
                    <a:lnTo>
                      <a:pt x="966" y="1280"/>
                    </a:lnTo>
                    <a:lnTo>
                      <a:pt x="966" y="1280"/>
                    </a:lnTo>
                    <a:lnTo>
                      <a:pt x="974" y="1282"/>
                    </a:lnTo>
                    <a:lnTo>
                      <a:pt x="980" y="1286"/>
                    </a:lnTo>
                    <a:lnTo>
                      <a:pt x="984" y="1292"/>
                    </a:lnTo>
                    <a:lnTo>
                      <a:pt x="986" y="1302"/>
                    </a:lnTo>
                    <a:lnTo>
                      <a:pt x="986" y="1382"/>
                    </a:lnTo>
                    <a:close/>
                    <a:moveTo>
                      <a:pt x="1188" y="1382"/>
                    </a:moveTo>
                    <a:lnTo>
                      <a:pt x="1188" y="1382"/>
                    </a:lnTo>
                    <a:lnTo>
                      <a:pt x="1186" y="1390"/>
                    </a:lnTo>
                    <a:lnTo>
                      <a:pt x="1180" y="1396"/>
                    </a:lnTo>
                    <a:lnTo>
                      <a:pt x="1174" y="1402"/>
                    </a:lnTo>
                    <a:lnTo>
                      <a:pt x="1166" y="1404"/>
                    </a:lnTo>
                    <a:lnTo>
                      <a:pt x="1124" y="1404"/>
                    </a:lnTo>
                    <a:lnTo>
                      <a:pt x="1124" y="1404"/>
                    </a:lnTo>
                    <a:lnTo>
                      <a:pt x="1116" y="1402"/>
                    </a:lnTo>
                    <a:lnTo>
                      <a:pt x="1108" y="1396"/>
                    </a:lnTo>
                    <a:lnTo>
                      <a:pt x="1104" y="1390"/>
                    </a:lnTo>
                    <a:lnTo>
                      <a:pt x="1102" y="1382"/>
                    </a:lnTo>
                    <a:lnTo>
                      <a:pt x="1102" y="1302"/>
                    </a:lnTo>
                    <a:lnTo>
                      <a:pt x="1102" y="1302"/>
                    </a:lnTo>
                    <a:lnTo>
                      <a:pt x="1104" y="1292"/>
                    </a:lnTo>
                    <a:lnTo>
                      <a:pt x="1108" y="1286"/>
                    </a:lnTo>
                    <a:lnTo>
                      <a:pt x="1116" y="1282"/>
                    </a:lnTo>
                    <a:lnTo>
                      <a:pt x="1124" y="1280"/>
                    </a:lnTo>
                    <a:lnTo>
                      <a:pt x="1166" y="1280"/>
                    </a:lnTo>
                    <a:lnTo>
                      <a:pt x="1166" y="1280"/>
                    </a:lnTo>
                    <a:lnTo>
                      <a:pt x="1174" y="1282"/>
                    </a:lnTo>
                    <a:lnTo>
                      <a:pt x="1180" y="1286"/>
                    </a:lnTo>
                    <a:lnTo>
                      <a:pt x="1186" y="1292"/>
                    </a:lnTo>
                    <a:lnTo>
                      <a:pt x="1188" y="1302"/>
                    </a:lnTo>
                    <a:lnTo>
                      <a:pt x="1188" y="1382"/>
                    </a:lnTo>
                    <a:close/>
                    <a:moveTo>
                      <a:pt x="1388" y="1382"/>
                    </a:moveTo>
                    <a:lnTo>
                      <a:pt x="1388" y="1382"/>
                    </a:lnTo>
                    <a:lnTo>
                      <a:pt x="1386" y="1390"/>
                    </a:lnTo>
                    <a:lnTo>
                      <a:pt x="1382" y="1396"/>
                    </a:lnTo>
                    <a:lnTo>
                      <a:pt x="1374" y="1402"/>
                    </a:lnTo>
                    <a:lnTo>
                      <a:pt x="1366" y="1404"/>
                    </a:lnTo>
                    <a:lnTo>
                      <a:pt x="1324" y="1404"/>
                    </a:lnTo>
                    <a:lnTo>
                      <a:pt x="1324" y="1404"/>
                    </a:lnTo>
                    <a:lnTo>
                      <a:pt x="1316" y="1402"/>
                    </a:lnTo>
                    <a:lnTo>
                      <a:pt x="1310" y="1396"/>
                    </a:lnTo>
                    <a:lnTo>
                      <a:pt x="1304" y="1390"/>
                    </a:lnTo>
                    <a:lnTo>
                      <a:pt x="1302" y="1382"/>
                    </a:lnTo>
                    <a:lnTo>
                      <a:pt x="1302" y="1302"/>
                    </a:lnTo>
                    <a:lnTo>
                      <a:pt x="1302" y="1302"/>
                    </a:lnTo>
                    <a:lnTo>
                      <a:pt x="1304" y="1292"/>
                    </a:lnTo>
                    <a:lnTo>
                      <a:pt x="1310" y="1286"/>
                    </a:lnTo>
                    <a:lnTo>
                      <a:pt x="1316" y="1282"/>
                    </a:lnTo>
                    <a:lnTo>
                      <a:pt x="1324" y="1280"/>
                    </a:lnTo>
                    <a:lnTo>
                      <a:pt x="1366" y="1280"/>
                    </a:lnTo>
                    <a:lnTo>
                      <a:pt x="1366" y="1280"/>
                    </a:lnTo>
                    <a:lnTo>
                      <a:pt x="1374" y="1282"/>
                    </a:lnTo>
                    <a:lnTo>
                      <a:pt x="1382" y="1286"/>
                    </a:lnTo>
                    <a:lnTo>
                      <a:pt x="1386" y="1292"/>
                    </a:lnTo>
                    <a:lnTo>
                      <a:pt x="1388" y="1302"/>
                    </a:lnTo>
                    <a:lnTo>
                      <a:pt x="1388" y="1382"/>
                    </a:lnTo>
                    <a:close/>
                    <a:moveTo>
                      <a:pt x="1588" y="1382"/>
                    </a:moveTo>
                    <a:lnTo>
                      <a:pt x="1588" y="1382"/>
                    </a:lnTo>
                    <a:lnTo>
                      <a:pt x="1586" y="1390"/>
                    </a:lnTo>
                    <a:lnTo>
                      <a:pt x="1582" y="1396"/>
                    </a:lnTo>
                    <a:lnTo>
                      <a:pt x="1574" y="1402"/>
                    </a:lnTo>
                    <a:lnTo>
                      <a:pt x="1566" y="1404"/>
                    </a:lnTo>
                    <a:lnTo>
                      <a:pt x="1526" y="1404"/>
                    </a:lnTo>
                    <a:lnTo>
                      <a:pt x="1526" y="1404"/>
                    </a:lnTo>
                    <a:lnTo>
                      <a:pt x="1516" y="1402"/>
                    </a:lnTo>
                    <a:lnTo>
                      <a:pt x="1510" y="1396"/>
                    </a:lnTo>
                    <a:lnTo>
                      <a:pt x="1506" y="1390"/>
                    </a:lnTo>
                    <a:lnTo>
                      <a:pt x="1504" y="1382"/>
                    </a:lnTo>
                    <a:lnTo>
                      <a:pt x="1504" y="1302"/>
                    </a:lnTo>
                    <a:lnTo>
                      <a:pt x="1504" y="1302"/>
                    </a:lnTo>
                    <a:lnTo>
                      <a:pt x="1506" y="1292"/>
                    </a:lnTo>
                    <a:lnTo>
                      <a:pt x="1510" y="1286"/>
                    </a:lnTo>
                    <a:lnTo>
                      <a:pt x="1516" y="1282"/>
                    </a:lnTo>
                    <a:lnTo>
                      <a:pt x="1526" y="1280"/>
                    </a:lnTo>
                    <a:lnTo>
                      <a:pt x="1566" y="1280"/>
                    </a:lnTo>
                    <a:lnTo>
                      <a:pt x="1566" y="1280"/>
                    </a:lnTo>
                    <a:lnTo>
                      <a:pt x="1574" y="1282"/>
                    </a:lnTo>
                    <a:lnTo>
                      <a:pt x="1582" y="1286"/>
                    </a:lnTo>
                    <a:lnTo>
                      <a:pt x="1586" y="1292"/>
                    </a:lnTo>
                    <a:lnTo>
                      <a:pt x="1588" y="1302"/>
                    </a:lnTo>
                    <a:lnTo>
                      <a:pt x="1588" y="1382"/>
                    </a:lnTo>
                    <a:close/>
                    <a:moveTo>
                      <a:pt x="1600" y="1246"/>
                    </a:moveTo>
                    <a:lnTo>
                      <a:pt x="1600" y="1258"/>
                    </a:lnTo>
                    <a:lnTo>
                      <a:pt x="1600" y="1258"/>
                    </a:lnTo>
                    <a:lnTo>
                      <a:pt x="1598" y="1262"/>
                    </a:lnTo>
                    <a:lnTo>
                      <a:pt x="1596" y="1264"/>
                    </a:lnTo>
                    <a:lnTo>
                      <a:pt x="1594" y="1266"/>
                    </a:lnTo>
                    <a:lnTo>
                      <a:pt x="1590" y="1268"/>
                    </a:lnTo>
                    <a:lnTo>
                      <a:pt x="84" y="1268"/>
                    </a:lnTo>
                    <a:lnTo>
                      <a:pt x="84" y="1268"/>
                    </a:lnTo>
                    <a:lnTo>
                      <a:pt x="80" y="1266"/>
                    </a:lnTo>
                    <a:lnTo>
                      <a:pt x="78" y="1264"/>
                    </a:lnTo>
                    <a:lnTo>
                      <a:pt x="76" y="1262"/>
                    </a:lnTo>
                    <a:lnTo>
                      <a:pt x="74" y="1258"/>
                    </a:lnTo>
                    <a:lnTo>
                      <a:pt x="74" y="1246"/>
                    </a:lnTo>
                    <a:lnTo>
                      <a:pt x="74" y="234"/>
                    </a:lnTo>
                    <a:lnTo>
                      <a:pt x="74" y="234"/>
                    </a:lnTo>
                    <a:lnTo>
                      <a:pt x="74" y="234"/>
                    </a:lnTo>
                    <a:lnTo>
                      <a:pt x="76" y="230"/>
                    </a:lnTo>
                    <a:lnTo>
                      <a:pt x="76" y="228"/>
                    </a:lnTo>
                    <a:lnTo>
                      <a:pt x="76" y="228"/>
                    </a:lnTo>
                    <a:lnTo>
                      <a:pt x="80" y="226"/>
                    </a:lnTo>
                    <a:lnTo>
                      <a:pt x="84" y="224"/>
                    </a:lnTo>
                    <a:lnTo>
                      <a:pt x="1590" y="224"/>
                    </a:lnTo>
                    <a:lnTo>
                      <a:pt x="1590" y="224"/>
                    </a:lnTo>
                    <a:lnTo>
                      <a:pt x="1594" y="226"/>
                    </a:lnTo>
                    <a:lnTo>
                      <a:pt x="1596" y="228"/>
                    </a:lnTo>
                    <a:lnTo>
                      <a:pt x="1596" y="228"/>
                    </a:lnTo>
                    <a:lnTo>
                      <a:pt x="1598" y="230"/>
                    </a:lnTo>
                    <a:lnTo>
                      <a:pt x="1600" y="234"/>
                    </a:lnTo>
                    <a:lnTo>
                      <a:pt x="1600" y="234"/>
                    </a:lnTo>
                    <a:lnTo>
                      <a:pt x="1600" y="12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29" name="Freeform 1014"/>
              <p:cNvSpPr/>
              <p:nvPr/>
            </p:nvSpPr>
            <p:spPr bwMode="auto">
              <a:xfrm>
                <a:off x="9155113" y="-1773238"/>
                <a:ext cx="12700" cy="19050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8" y="12"/>
                  </a:cxn>
                  <a:cxn ang="0">
                    <a:pos x="4" y="0"/>
                  </a:cxn>
                  <a:cxn ang="0">
                    <a:pos x="0" y="12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4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12125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0" name="Freeform 1015"/>
              <p:cNvSpPr/>
              <p:nvPr/>
            </p:nvSpPr>
            <p:spPr bwMode="auto">
              <a:xfrm>
                <a:off x="9075738" y="-1738313"/>
                <a:ext cx="50800" cy="28575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32" y="8"/>
                  </a:cxn>
                  <a:cxn ang="0">
                    <a:pos x="4" y="2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" y="16"/>
                  </a:cxn>
                </a:cxnLst>
                <a:rect l="0" t="0" r="r" b="b"/>
                <a:pathLst>
                  <a:path w="32" h="18">
                    <a:moveTo>
                      <a:pt x="4" y="16"/>
                    </a:moveTo>
                    <a:lnTo>
                      <a:pt x="32" y="8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1" name="Freeform 1016"/>
              <p:cNvSpPr/>
              <p:nvPr/>
            </p:nvSpPr>
            <p:spPr bwMode="auto">
              <a:xfrm>
                <a:off x="9104313" y="-1782763"/>
                <a:ext cx="31750" cy="44450"/>
              </a:xfrm>
              <a:custGeom>
                <a:avLst/>
                <a:gdLst/>
                <a:ahLst/>
                <a:cxnLst>
                  <a:cxn ang="0">
                    <a:pos x="14" y="20"/>
                  </a:cxn>
                  <a:cxn ang="0">
                    <a:pos x="14" y="20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2" y="8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2" y="24"/>
                  </a:cxn>
                  <a:cxn ang="0">
                    <a:pos x="2" y="24"/>
                  </a:cxn>
                  <a:cxn ang="0">
                    <a:pos x="0" y="28"/>
                  </a:cxn>
                  <a:cxn ang="0">
                    <a:pos x="20" y="28"/>
                  </a:cxn>
                  <a:cxn ang="0">
                    <a:pos x="20" y="24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14" y="20"/>
                  </a:cxn>
                  <a:cxn ang="0">
                    <a:pos x="14" y="20"/>
                  </a:cxn>
                </a:cxnLst>
                <a:rect l="0" t="0" r="r" b="b"/>
                <a:pathLst>
                  <a:path w="20" h="28">
                    <a:moveTo>
                      <a:pt x="14" y="20"/>
                    </a:moveTo>
                    <a:lnTo>
                      <a:pt x="14" y="20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20" y="28"/>
                    </a:lnTo>
                    <a:lnTo>
                      <a:pt x="20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4" y="20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2" name="Freeform 1017"/>
              <p:cNvSpPr>
                <a:spLocks noEditPoints="1"/>
              </p:cNvSpPr>
              <p:nvPr/>
            </p:nvSpPr>
            <p:spPr bwMode="auto">
              <a:xfrm>
                <a:off x="9139238" y="-1782763"/>
                <a:ext cx="44450" cy="444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28"/>
                  </a:cxn>
                  <a:cxn ang="0">
                    <a:pos x="6" y="28"/>
                  </a:cxn>
                  <a:cxn ang="0">
                    <a:pos x="8" y="22"/>
                  </a:cxn>
                  <a:cxn ang="0">
                    <a:pos x="18" y="22"/>
                  </a:cxn>
                  <a:cxn ang="0">
                    <a:pos x="22" y="28"/>
                  </a:cxn>
                  <a:cxn ang="0">
                    <a:pos x="28" y="28"/>
                  </a:cxn>
                  <a:cxn ang="0">
                    <a:pos x="16" y="0"/>
                  </a:cxn>
                  <a:cxn ang="0">
                    <a:pos x="10" y="0"/>
                  </a:cxn>
                  <a:cxn ang="0">
                    <a:pos x="10" y="18"/>
                  </a:cxn>
                  <a:cxn ang="0">
                    <a:pos x="14" y="6"/>
                  </a:cxn>
                  <a:cxn ang="0">
                    <a:pos x="18" y="18"/>
                  </a:cxn>
                  <a:cxn ang="0">
                    <a:pos x="10" y="18"/>
                  </a:cxn>
                </a:cxnLst>
                <a:rect l="0" t="0" r="r" b="b"/>
                <a:pathLst>
                  <a:path w="28" h="28">
                    <a:moveTo>
                      <a:pt x="10" y="0"/>
                    </a:moveTo>
                    <a:lnTo>
                      <a:pt x="0" y="28"/>
                    </a:lnTo>
                    <a:lnTo>
                      <a:pt x="6" y="28"/>
                    </a:lnTo>
                    <a:lnTo>
                      <a:pt x="8" y="22"/>
                    </a:lnTo>
                    <a:lnTo>
                      <a:pt x="18" y="22"/>
                    </a:lnTo>
                    <a:lnTo>
                      <a:pt x="22" y="28"/>
                    </a:lnTo>
                    <a:lnTo>
                      <a:pt x="28" y="28"/>
                    </a:lnTo>
                    <a:lnTo>
                      <a:pt x="16" y="0"/>
                    </a:lnTo>
                    <a:lnTo>
                      <a:pt x="10" y="0"/>
                    </a:lnTo>
                    <a:close/>
                    <a:moveTo>
                      <a:pt x="10" y="18"/>
                    </a:moveTo>
                    <a:lnTo>
                      <a:pt x="14" y="6"/>
                    </a:lnTo>
                    <a:lnTo>
                      <a:pt x="18" y="18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3" name="Freeform 1018"/>
              <p:cNvSpPr/>
              <p:nvPr/>
            </p:nvSpPr>
            <p:spPr bwMode="auto">
              <a:xfrm>
                <a:off x="10679113" y="-1747838"/>
                <a:ext cx="82550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30"/>
                  </a:cxn>
                  <a:cxn ang="0">
                    <a:pos x="26" y="22"/>
                  </a:cxn>
                  <a:cxn ang="0">
                    <a:pos x="52" y="14"/>
                  </a:cxn>
                  <a:cxn ang="0">
                    <a:pos x="26" y="8"/>
                  </a:cxn>
                  <a:cxn ang="0">
                    <a:pos x="0" y="0"/>
                  </a:cxn>
                </a:cxnLst>
                <a:rect l="0" t="0" r="r" b="b"/>
                <a:pathLst>
                  <a:path w="52" h="30">
                    <a:moveTo>
                      <a:pt x="0" y="0"/>
                    </a:moveTo>
                    <a:lnTo>
                      <a:pt x="0" y="14"/>
                    </a:lnTo>
                    <a:lnTo>
                      <a:pt x="0" y="30"/>
                    </a:lnTo>
                    <a:lnTo>
                      <a:pt x="26" y="22"/>
                    </a:lnTo>
                    <a:lnTo>
                      <a:pt x="52" y="14"/>
                    </a:lnTo>
                    <a:lnTo>
                      <a:pt x="26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4" name="Freeform 1019"/>
              <p:cNvSpPr/>
              <p:nvPr/>
            </p:nvSpPr>
            <p:spPr bwMode="auto">
              <a:xfrm>
                <a:off x="10742613" y="-1782763"/>
                <a:ext cx="31750" cy="47625"/>
              </a:xfrm>
              <a:custGeom>
                <a:avLst/>
                <a:gdLst/>
                <a:ahLst/>
                <a:cxnLst>
                  <a:cxn ang="0">
                    <a:pos x="14" y="14"/>
                  </a:cxn>
                  <a:cxn ang="0">
                    <a:pos x="14" y="14"/>
                  </a:cxn>
                  <a:cxn ang="0">
                    <a:pos x="18" y="10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2" y="8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8" y="1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0" y="24"/>
                  </a:cxn>
                  <a:cxn ang="0">
                    <a:pos x="10" y="24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6" y="2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4" y="28"/>
                  </a:cxn>
                  <a:cxn ang="0">
                    <a:pos x="4" y="28"/>
                  </a:cxn>
                  <a:cxn ang="0">
                    <a:pos x="6" y="28"/>
                  </a:cxn>
                  <a:cxn ang="0">
                    <a:pos x="10" y="30"/>
                  </a:cxn>
                  <a:cxn ang="0">
                    <a:pos x="10" y="30"/>
                  </a:cxn>
                  <a:cxn ang="0">
                    <a:pos x="14" y="28"/>
                  </a:cxn>
                  <a:cxn ang="0">
                    <a:pos x="16" y="26"/>
                  </a:cxn>
                  <a:cxn ang="0">
                    <a:pos x="16" y="26"/>
                  </a:cxn>
                  <a:cxn ang="0">
                    <a:pos x="18" y="24"/>
                  </a:cxn>
                  <a:cxn ang="0">
                    <a:pos x="20" y="20"/>
                  </a:cxn>
                  <a:cxn ang="0">
                    <a:pos x="20" y="20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4" y="14"/>
                  </a:cxn>
                  <a:cxn ang="0">
                    <a:pos x="14" y="14"/>
                  </a:cxn>
                </a:cxnLst>
                <a:rect l="0" t="0" r="r" b="b"/>
                <a:pathLst>
                  <a:path w="20" h="30">
                    <a:moveTo>
                      <a:pt x="14" y="14"/>
                    </a:moveTo>
                    <a:lnTo>
                      <a:pt x="14" y="14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6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8" y="24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4" y="14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5" name="Freeform 1020"/>
              <p:cNvSpPr/>
              <p:nvPr/>
            </p:nvSpPr>
            <p:spPr bwMode="auto">
              <a:xfrm>
                <a:off x="9917113" y="-1782763"/>
                <a:ext cx="38100" cy="69850"/>
              </a:xfrm>
              <a:custGeom>
                <a:avLst/>
                <a:gdLst/>
                <a:ahLst/>
                <a:cxnLst>
                  <a:cxn ang="0">
                    <a:pos x="20" y="20"/>
                  </a:cxn>
                  <a:cxn ang="0">
                    <a:pos x="22" y="16"/>
                  </a:cxn>
                  <a:cxn ang="0">
                    <a:pos x="24" y="12"/>
                  </a:cxn>
                  <a:cxn ang="0">
                    <a:pos x="20" y="4"/>
                  </a:cxn>
                  <a:cxn ang="0">
                    <a:pos x="18" y="2"/>
                  </a:cxn>
                  <a:cxn ang="0">
                    <a:pos x="10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14"/>
                  </a:cxn>
                  <a:cxn ang="0">
                    <a:pos x="10" y="10"/>
                  </a:cxn>
                  <a:cxn ang="0">
                    <a:pos x="10" y="8"/>
                  </a:cxn>
                  <a:cxn ang="0">
                    <a:pos x="12" y="6"/>
                  </a:cxn>
                  <a:cxn ang="0">
                    <a:pos x="14" y="8"/>
                  </a:cxn>
                  <a:cxn ang="0">
                    <a:pos x="14" y="10"/>
                  </a:cxn>
                  <a:cxn ang="0">
                    <a:pos x="14" y="12"/>
                  </a:cxn>
                  <a:cxn ang="0">
                    <a:pos x="14" y="16"/>
                  </a:cxn>
                  <a:cxn ang="0">
                    <a:pos x="12" y="16"/>
                  </a:cxn>
                  <a:cxn ang="0">
                    <a:pos x="8" y="24"/>
                  </a:cxn>
                  <a:cxn ang="0">
                    <a:pos x="12" y="24"/>
                  </a:cxn>
                  <a:cxn ang="0">
                    <a:pos x="14" y="26"/>
                  </a:cxn>
                  <a:cxn ang="0">
                    <a:pos x="14" y="28"/>
                  </a:cxn>
                  <a:cxn ang="0">
                    <a:pos x="14" y="32"/>
                  </a:cxn>
                  <a:cxn ang="0">
                    <a:pos x="14" y="36"/>
                  </a:cxn>
                  <a:cxn ang="0">
                    <a:pos x="12" y="38"/>
                  </a:cxn>
                  <a:cxn ang="0">
                    <a:pos x="10" y="36"/>
                  </a:cxn>
                  <a:cxn ang="0">
                    <a:pos x="10" y="26"/>
                  </a:cxn>
                  <a:cxn ang="0">
                    <a:pos x="0" y="30"/>
                  </a:cxn>
                  <a:cxn ang="0">
                    <a:pos x="0" y="38"/>
                  </a:cxn>
                  <a:cxn ang="0">
                    <a:pos x="4" y="42"/>
                  </a:cxn>
                  <a:cxn ang="0">
                    <a:pos x="12" y="44"/>
                  </a:cxn>
                  <a:cxn ang="0">
                    <a:pos x="18" y="42"/>
                  </a:cxn>
                  <a:cxn ang="0">
                    <a:pos x="22" y="38"/>
                  </a:cxn>
                  <a:cxn ang="0">
                    <a:pos x="24" y="30"/>
                  </a:cxn>
                  <a:cxn ang="0">
                    <a:pos x="22" y="22"/>
                  </a:cxn>
                  <a:cxn ang="0">
                    <a:pos x="20" y="20"/>
                  </a:cxn>
                </a:cxnLst>
                <a:rect l="0" t="0" r="r" b="b"/>
                <a:pathLst>
                  <a:path w="24" h="44">
                    <a:moveTo>
                      <a:pt x="20" y="20"/>
                    </a:moveTo>
                    <a:lnTo>
                      <a:pt x="20" y="20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10" y="14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26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6" name="Freeform 1021"/>
              <p:cNvSpPr/>
              <p:nvPr/>
            </p:nvSpPr>
            <p:spPr bwMode="auto">
              <a:xfrm>
                <a:off x="9237663" y="-1779588"/>
                <a:ext cx="92075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24"/>
                  </a:cxn>
                  <a:cxn ang="0">
                    <a:pos x="22" y="24"/>
                  </a:cxn>
                  <a:cxn ang="0">
                    <a:pos x="22" y="44"/>
                  </a:cxn>
                  <a:cxn ang="0">
                    <a:pos x="22" y="44"/>
                  </a:cxn>
                  <a:cxn ang="0">
                    <a:pos x="36" y="44"/>
                  </a:cxn>
                  <a:cxn ang="0">
                    <a:pos x="36" y="24"/>
                  </a:cxn>
                  <a:cxn ang="0">
                    <a:pos x="46" y="24"/>
                  </a:cxn>
                  <a:cxn ang="0">
                    <a:pos x="46" y="44"/>
                  </a:cxn>
                  <a:cxn ang="0">
                    <a:pos x="46" y="44"/>
                  </a:cxn>
                  <a:cxn ang="0">
                    <a:pos x="58" y="44"/>
                  </a:cxn>
                  <a:cxn ang="0">
                    <a:pos x="58" y="0"/>
                  </a:cxn>
                  <a:cxn ang="0">
                    <a:pos x="58" y="0"/>
                  </a:cxn>
                  <a:cxn ang="0">
                    <a:pos x="0" y="0"/>
                  </a:cxn>
                  <a:cxn ang="0">
                    <a:pos x="0" y="44"/>
                  </a:cxn>
                </a:cxnLst>
                <a:rect l="0" t="0" r="r" b="b"/>
                <a:pathLst>
                  <a:path w="58" h="44">
                    <a:moveTo>
                      <a:pt x="0" y="44"/>
                    </a:moveTo>
                    <a:lnTo>
                      <a:pt x="12" y="44"/>
                    </a:lnTo>
                    <a:lnTo>
                      <a:pt x="12" y="24"/>
                    </a:lnTo>
                    <a:lnTo>
                      <a:pt x="22" y="2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36" y="44"/>
                    </a:lnTo>
                    <a:lnTo>
                      <a:pt x="36" y="24"/>
                    </a:lnTo>
                    <a:lnTo>
                      <a:pt x="46" y="24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58" y="44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7" name="Freeform 1022"/>
              <p:cNvSpPr/>
              <p:nvPr/>
            </p:nvSpPr>
            <p:spPr bwMode="auto">
              <a:xfrm>
                <a:off x="9348788" y="-1779588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8" name="Freeform 1024"/>
              <p:cNvSpPr/>
              <p:nvPr/>
            </p:nvSpPr>
            <p:spPr bwMode="auto">
              <a:xfrm>
                <a:off x="9459913" y="-1779588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39" name="Freeform 1025"/>
              <p:cNvSpPr/>
              <p:nvPr/>
            </p:nvSpPr>
            <p:spPr bwMode="auto">
              <a:xfrm>
                <a:off x="9513888" y="-1779588"/>
                <a:ext cx="76200" cy="69850"/>
              </a:xfrm>
              <a:custGeom>
                <a:avLst/>
                <a:gdLst/>
                <a:ahLst/>
                <a:cxnLst>
                  <a:cxn ang="0">
                    <a:pos x="36" y="24"/>
                  </a:cxn>
                  <a:cxn ang="0">
                    <a:pos x="24" y="24"/>
                  </a:cxn>
                  <a:cxn ang="0">
                    <a:pos x="24" y="2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2" y="24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14" y="44"/>
                  </a:cxn>
                  <a:cxn ang="0">
                    <a:pos x="14" y="44"/>
                  </a:cxn>
                  <a:cxn ang="0">
                    <a:pos x="14" y="24"/>
                  </a:cxn>
                  <a:cxn ang="0">
                    <a:pos x="24" y="24"/>
                  </a:cxn>
                  <a:cxn ang="0">
                    <a:pos x="24" y="24"/>
                  </a:cxn>
                  <a:cxn ang="0">
                    <a:pos x="24" y="44"/>
                  </a:cxn>
                  <a:cxn ang="0">
                    <a:pos x="24" y="44"/>
                  </a:cxn>
                  <a:cxn ang="0">
                    <a:pos x="36" y="44"/>
                  </a:cxn>
                  <a:cxn ang="0">
                    <a:pos x="36" y="44"/>
                  </a:cxn>
                  <a:cxn ang="0">
                    <a:pos x="36" y="24"/>
                  </a:cxn>
                  <a:cxn ang="0">
                    <a:pos x="48" y="24"/>
                  </a:cxn>
                  <a:cxn ang="0">
                    <a:pos x="48" y="24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6" y="24"/>
                  </a:cxn>
                  <a:cxn ang="0">
                    <a:pos x="36" y="24"/>
                  </a:cxn>
                </a:cxnLst>
                <a:rect l="0" t="0" r="r" b="b"/>
                <a:pathLst>
                  <a:path w="48" h="44">
                    <a:moveTo>
                      <a:pt x="36" y="24"/>
                    </a:moveTo>
                    <a:lnTo>
                      <a:pt x="24" y="24"/>
                    </a:lnTo>
                    <a:lnTo>
                      <a:pt x="24" y="2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44"/>
                    </a:lnTo>
                    <a:lnTo>
                      <a:pt x="24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36" y="24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4"/>
                    </a:lnTo>
                    <a:lnTo>
                      <a:pt x="36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0" name="Freeform 1026"/>
              <p:cNvSpPr/>
              <p:nvPr/>
            </p:nvSpPr>
            <p:spPr bwMode="auto">
              <a:xfrm>
                <a:off x="9494838" y="-1779588"/>
                <a:ext cx="19050" cy="3810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1" name="Freeform 1027"/>
              <p:cNvSpPr/>
              <p:nvPr/>
            </p:nvSpPr>
            <p:spPr bwMode="auto">
              <a:xfrm>
                <a:off x="9605963" y="-1779588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2" name="Freeform 1028"/>
              <p:cNvSpPr/>
              <p:nvPr/>
            </p:nvSpPr>
            <p:spPr bwMode="auto">
              <a:xfrm>
                <a:off x="9644063" y="-1779588"/>
                <a:ext cx="19050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4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12" h="44">
                    <a:moveTo>
                      <a:pt x="0" y="44"/>
                    </a:moveTo>
                    <a:lnTo>
                      <a:pt x="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3" name="Freeform 1029"/>
              <p:cNvSpPr/>
              <p:nvPr/>
            </p:nvSpPr>
            <p:spPr bwMode="auto">
              <a:xfrm>
                <a:off x="9682163" y="-1779588"/>
                <a:ext cx="19050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4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12" h="44">
                    <a:moveTo>
                      <a:pt x="0" y="44"/>
                    </a:moveTo>
                    <a:lnTo>
                      <a:pt x="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4" name="Freeform 1030"/>
              <p:cNvSpPr/>
              <p:nvPr/>
            </p:nvSpPr>
            <p:spPr bwMode="auto">
              <a:xfrm>
                <a:off x="9717088" y="-1779588"/>
                <a:ext cx="19050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4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12" h="44">
                    <a:moveTo>
                      <a:pt x="0" y="44"/>
                    </a:moveTo>
                    <a:lnTo>
                      <a:pt x="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5" name="Freeform 1031"/>
              <p:cNvSpPr/>
              <p:nvPr/>
            </p:nvSpPr>
            <p:spPr bwMode="auto">
              <a:xfrm>
                <a:off x="9755188" y="-1779588"/>
                <a:ext cx="57150" cy="66675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0" y="42"/>
                  </a:cxn>
                  <a:cxn ang="0">
                    <a:pos x="12" y="42"/>
                  </a:cxn>
                  <a:cxn ang="0">
                    <a:pos x="12" y="24"/>
                  </a:cxn>
                  <a:cxn ang="0">
                    <a:pos x="24" y="24"/>
                  </a:cxn>
                  <a:cxn ang="0">
                    <a:pos x="24" y="42"/>
                  </a:cxn>
                  <a:cxn ang="0">
                    <a:pos x="36" y="42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0" y="0"/>
                  </a:cxn>
                  <a:cxn ang="0">
                    <a:pos x="0" y="42"/>
                  </a:cxn>
                </a:cxnLst>
                <a:rect l="0" t="0" r="r" b="b"/>
                <a:pathLst>
                  <a:path w="36" h="42">
                    <a:moveTo>
                      <a:pt x="0" y="42"/>
                    </a:moveTo>
                    <a:lnTo>
                      <a:pt x="0" y="42"/>
                    </a:lnTo>
                    <a:lnTo>
                      <a:pt x="12" y="42"/>
                    </a:lnTo>
                    <a:lnTo>
                      <a:pt x="12" y="24"/>
                    </a:lnTo>
                    <a:lnTo>
                      <a:pt x="24" y="24"/>
                    </a:lnTo>
                    <a:lnTo>
                      <a:pt x="24" y="42"/>
                    </a:lnTo>
                    <a:lnTo>
                      <a:pt x="36" y="4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6" name="Freeform 1033"/>
              <p:cNvSpPr/>
              <p:nvPr/>
            </p:nvSpPr>
            <p:spPr bwMode="auto">
              <a:xfrm>
                <a:off x="10174288" y="-1779588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7" name="Freeform 1035"/>
              <p:cNvSpPr/>
              <p:nvPr/>
            </p:nvSpPr>
            <p:spPr bwMode="auto">
              <a:xfrm>
                <a:off x="10285413" y="-1779588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8" name="Freeform 1036"/>
              <p:cNvSpPr/>
              <p:nvPr/>
            </p:nvSpPr>
            <p:spPr bwMode="auto">
              <a:xfrm>
                <a:off x="10342563" y="-1779588"/>
                <a:ext cx="73025" cy="69850"/>
              </a:xfrm>
              <a:custGeom>
                <a:avLst/>
                <a:gdLst/>
                <a:ahLst/>
                <a:cxnLst>
                  <a:cxn ang="0">
                    <a:pos x="34" y="24"/>
                  </a:cxn>
                  <a:cxn ang="0">
                    <a:pos x="24" y="24"/>
                  </a:cxn>
                  <a:cxn ang="0">
                    <a:pos x="24" y="2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24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44"/>
                  </a:cxn>
                  <a:cxn ang="0">
                    <a:pos x="12" y="24"/>
                  </a:cxn>
                  <a:cxn ang="0">
                    <a:pos x="22" y="24"/>
                  </a:cxn>
                  <a:cxn ang="0">
                    <a:pos x="22" y="24"/>
                  </a:cxn>
                  <a:cxn ang="0">
                    <a:pos x="22" y="44"/>
                  </a:cxn>
                  <a:cxn ang="0">
                    <a:pos x="22" y="44"/>
                  </a:cxn>
                  <a:cxn ang="0">
                    <a:pos x="34" y="44"/>
                  </a:cxn>
                  <a:cxn ang="0">
                    <a:pos x="34" y="44"/>
                  </a:cxn>
                  <a:cxn ang="0">
                    <a:pos x="34" y="24"/>
                  </a:cxn>
                  <a:cxn ang="0">
                    <a:pos x="46" y="24"/>
                  </a:cxn>
                  <a:cxn ang="0">
                    <a:pos x="46" y="24"/>
                  </a:cxn>
                  <a:cxn ang="0">
                    <a:pos x="46" y="0"/>
                  </a:cxn>
                  <a:cxn ang="0">
                    <a:pos x="46" y="0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34" y="24"/>
                  </a:cxn>
                  <a:cxn ang="0">
                    <a:pos x="34" y="24"/>
                  </a:cxn>
                </a:cxnLst>
                <a:rect l="0" t="0" r="r" b="b"/>
                <a:pathLst>
                  <a:path w="46" h="44">
                    <a:moveTo>
                      <a:pt x="34" y="24"/>
                    </a:moveTo>
                    <a:lnTo>
                      <a:pt x="24" y="24"/>
                    </a:lnTo>
                    <a:lnTo>
                      <a:pt x="24" y="2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24"/>
                    </a:lnTo>
                    <a:lnTo>
                      <a:pt x="46" y="24"/>
                    </a:lnTo>
                    <a:lnTo>
                      <a:pt x="46" y="24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24"/>
                    </a:ln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49" name="Freeform 1037"/>
              <p:cNvSpPr/>
              <p:nvPr/>
            </p:nvSpPr>
            <p:spPr bwMode="auto">
              <a:xfrm>
                <a:off x="10323513" y="-1779588"/>
                <a:ext cx="19050" cy="3810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0" name="Freeform 1038"/>
              <p:cNvSpPr/>
              <p:nvPr/>
            </p:nvSpPr>
            <p:spPr bwMode="auto">
              <a:xfrm>
                <a:off x="10434638" y="-1779588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1" name="Freeform 1039"/>
              <p:cNvSpPr/>
              <p:nvPr/>
            </p:nvSpPr>
            <p:spPr bwMode="auto">
              <a:xfrm>
                <a:off x="10469563" y="-1779588"/>
                <a:ext cx="22225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14" y="44"/>
                  </a:cxn>
                  <a:cxn ang="0">
                    <a:pos x="14" y="4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14" h="44">
                    <a:moveTo>
                      <a:pt x="0" y="44"/>
                    </a:moveTo>
                    <a:lnTo>
                      <a:pt x="0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2" name="Freeform 1041"/>
              <p:cNvSpPr/>
              <p:nvPr/>
            </p:nvSpPr>
            <p:spPr bwMode="auto">
              <a:xfrm>
                <a:off x="10545763" y="-1779588"/>
                <a:ext cx="19050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4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12" h="44">
                    <a:moveTo>
                      <a:pt x="0" y="44"/>
                    </a:moveTo>
                    <a:lnTo>
                      <a:pt x="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3" name="Freeform 1042"/>
              <p:cNvSpPr/>
              <p:nvPr/>
            </p:nvSpPr>
            <p:spPr bwMode="auto">
              <a:xfrm>
                <a:off x="10580688" y="-1779588"/>
                <a:ext cx="57150" cy="66675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0" y="42"/>
                  </a:cxn>
                  <a:cxn ang="0">
                    <a:pos x="14" y="42"/>
                  </a:cxn>
                  <a:cxn ang="0">
                    <a:pos x="14" y="24"/>
                  </a:cxn>
                  <a:cxn ang="0">
                    <a:pos x="24" y="24"/>
                  </a:cxn>
                  <a:cxn ang="0">
                    <a:pos x="24" y="42"/>
                  </a:cxn>
                  <a:cxn ang="0">
                    <a:pos x="36" y="42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0" y="0"/>
                  </a:cxn>
                  <a:cxn ang="0">
                    <a:pos x="0" y="42"/>
                  </a:cxn>
                </a:cxnLst>
                <a:rect l="0" t="0" r="r" b="b"/>
                <a:pathLst>
                  <a:path w="36" h="42">
                    <a:moveTo>
                      <a:pt x="0" y="42"/>
                    </a:moveTo>
                    <a:lnTo>
                      <a:pt x="0" y="42"/>
                    </a:lnTo>
                    <a:lnTo>
                      <a:pt x="14" y="42"/>
                    </a:lnTo>
                    <a:lnTo>
                      <a:pt x="14" y="24"/>
                    </a:lnTo>
                    <a:lnTo>
                      <a:pt x="24" y="24"/>
                    </a:lnTo>
                    <a:lnTo>
                      <a:pt x="24" y="42"/>
                    </a:lnTo>
                    <a:lnTo>
                      <a:pt x="36" y="4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4" name="Freeform 1043"/>
              <p:cNvSpPr/>
              <p:nvPr/>
            </p:nvSpPr>
            <p:spPr bwMode="auto">
              <a:xfrm>
                <a:off x="10298113" y="-4021138"/>
                <a:ext cx="50800" cy="47625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16" y="24"/>
                  </a:cxn>
                  <a:cxn ang="0">
                    <a:pos x="10" y="24"/>
                  </a:cxn>
                  <a:cxn ang="0">
                    <a:pos x="0" y="20"/>
                  </a:cxn>
                  <a:cxn ang="0">
                    <a:pos x="2" y="24"/>
                  </a:cxn>
                  <a:cxn ang="0">
                    <a:pos x="4" y="28"/>
                  </a:cxn>
                  <a:cxn ang="0">
                    <a:pos x="16" y="30"/>
                  </a:cxn>
                  <a:cxn ang="0">
                    <a:pos x="24" y="28"/>
                  </a:cxn>
                  <a:cxn ang="0">
                    <a:pos x="30" y="26"/>
                  </a:cxn>
                  <a:cxn ang="0">
                    <a:pos x="32" y="20"/>
                  </a:cxn>
                  <a:cxn ang="0">
                    <a:pos x="30" y="16"/>
                  </a:cxn>
                  <a:cxn ang="0">
                    <a:pos x="26" y="12"/>
                  </a:cxn>
                  <a:cxn ang="0">
                    <a:pos x="18" y="10"/>
                  </a:cxn>
                  <a:cxn ang="0">
                    <a:pos x="10" y="8"/>
                  </a:cxn>
                  <a:cxn ang="0">
                    <a:pos x="8" y="8"/>
                  </a:cxn>
                  <a:cxn ang="0">
                    <a:pos x="10" y="6"/>
                  </a:cxn>
                  <a:cxn ang="0">
                    <a:pos x="16" y="4"/>
                  </a:cxn>
                  <a:cxn ang="0">
                    <a:pos x="20" y="6"/>
                  </a:cxn>
                  <a:cxn ang="0">
                    <a:pos x="22" y="8"/>
                  </a:cxn>
                  <a:cxn ang="0">
                    <a:pos x="32" y="8"/>
                  </a:cxn>
                  <a:cxn ang="0">
                    <a:pos x="28" y="2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8" y="0"/>
                  </a:cxn>
                  <a:cxn ang="0">
                    <a:pos x="2" y="4"/>
                  </a:cxn>
                  <a:cxn ang="0">
                    <a:pos x="2" y="8"/>
                  </a:cxn>
                  <a:cxn ang="0">
                    <a:pos x="4" y="14"/>
                  </a:cxn>
                  <a:cxn ang="0">
                    <a:pos x="14" y="16"/>
                  </a:cxn>
                  <a:cxn ang="0">
                    <a:pos x="20" y="18"/>
                  </a:cxn>
                  <a:cxn ang="0">
                    <a:pos x="24" y="18"/>
                  </a:cxn>
                  <a:cxn ang="0">
                    <a:pos x="24" y="20"/>
                  </a:cxn>
                  <a:cxn ang="0">
                    <a:pos x="22" y="24"/>
                  </a:cxn>
                </a:cxnLst>
                <a:rect l="0" t="0" r="r" b="b"/>
                <a:pathLst>
                  <a:path w="32" h="30">
                    <a:moveTo>
                      <a:pt x="22" y="24"/>
                    </a:moveTo>
                    <a:lnTo>
                      <a:pt x="22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8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10" y="30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22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0" y="4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2" y="24"/>
                    </a:lnTo>
                    <a:lnTo>
                      <a:pt x="22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5" name="Freeform 1044"/>
              <p:cNvSpPr/>
              <p:nvPr/>
            </p:nvSpPr>
            <p:spPr bwMode="auto">
              <a:xfrm>
                <a:off x="9758363" y="-4021138"/>
                <a:ext cx="15875" cy="31750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8" y="20"/>
                  </a:cxn>
                  <a:cxn ang="0">
                    <a:pos x="8" y="20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0"/>
                  </a:cxn>
                  <a:cxn ang="0">
                    <a:pos x="2" y="20"/>
                  </a:cxn>
                </a:cxnLst>
                <a:rect l="0" t="0" r="r" b="b"/>
                <a:pathLst>
                  <a:path w="10" h="20">
                    <a:moveTo>
                      <a:pt x="2" y="20"/>
                    </a:moveTo>
                    <a:lnTo>
                      <a:pt x="2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212125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6" name="Freeform 1045"/>
              <p:cNvSpPr/>
              <p:nvPr/>
            </p:nvSpPr>
            <p:spPr bwMode="auto">
              <a:xfrm>
                <a:off x="10225088" y="-4014788"/>
                <a:ext cx="15875" cy="31750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4" y="20"/>
                  </a:cxn>
                  <a:cxn ang="0">
                    <a:pos x="6" y="20"/>
                  </a:cxn>
                  <a:cxn ang="0">
                    <a:pos x="6" y="20"/>
                  </a:cxn>
                  <a:cxn ang="0">
                    <a:pos x="8" y="20"/>
                  </a:cxn>
                  <a:cxn ang="0">
                    <a:pos x="8" y="20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4" y="20"/>
                  </a:cxn>
                  <a:cxn ang="0">
                    <a:pos x="4" y="20"/>
                  </a:cxn>
                </a:cxnLst>
                <a:rect l="0" t="0" r="r" b="b"/>
                <a:pathLst>
                  <a:path w="10" h="20">
                    <a:moveTo>
                      <a:pt x="4" y="20"/>
                    </a:moveTo>
                    <a:lnTo>
                      <a:pt x="4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4" y="20"/>
                    </a:lnTo>
                    <a:close/>
                  </a:path>
                </a:pathLst>
              </a:custGeom>
              <a:solidFill>
                <a:srgbClr val="212125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7" name="Freeform 1046"/>
              <p:cNvSpPr/>
              <p:nvPr/>
            </p:nvSpPr>
            <p:spPr bwMode="auto">
              <a:xfrm>
                <a:off x="10177463" y="-4014788"/>
                <a:ext cx="15875" cy="31750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8" y="20"/>
                  </a:cxn>
                  <a:cxn ang="0">
                    <a:pos x="8" y="20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0"/>
                  </a:cxn>
                  <a:cxn ang="0">
                    <a:pos x="2" y="20"/>
                  </a:cxn>
                </a:cxnLst>
                <a:rect l="0" t="0" r="r" b="b"/>
                <a:pathLst>
                  <a:path w="10" h="20">
                    <a:moveTo>
                      <a:pt x="2" y="20"/>
                    </a:moveTo>
                    <a:lnTo>
                      <a:pt x="2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212125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8" name="Freeform 1047"/>
              <p:cNvSpPr/>
              <p:nvPr/>
            </p:nvSpPr>
            <p:spPr bwMode="auto">
              <a:xfrm>
                <a:off x="9434513" y="-4027488"/>
                <a:ext cx="41275" cy="69850"/>
              </a:xfrm>
              <a:custGeom>
                <a:avLst/>
                <a:gdLst/>
                <a:ahLst/>
                <a:cxnLst>
                  <a:cxn ang="0">
                    <a:pos x="6" y="42"/>
                  </a:cxn>
                  <a:cxn ang="0">
                    <a:pos x="14" y="44"/>
                  </a:cxn>
                  <a:cxn ang="0">
                    <a:pos x="20" y="42"/>
                  </a:cxn>
                  <a:cxn ang="0">
                    <a:pos x="24" y="38"/>
                  </a:cxn>
                  <a:cxn ang="0">
                    <a:pos x="26" y="30"/>
                  </a:cxn>
                  <a:cxn ang="0">
                    <a:pos x="24" y="22"/>
                  </a:cxn>
                  <a:cxn ang="0">
                    <a:pos x="20" y="20"/>
                  </a:cxn>
                  <a:cxn ang="0">
                    <a:pos x="24" y="16"/>
                  </a:cxn>
                  <a:cxn ang="0">
                    <a:pos x="24" y="12"/>
                  </a:cxn>
                  <a:cxn ang="0">
                    <a:pos x="22" y="4"/>
                  </a:cxn>
                  <a:cxn ang="0">
                    <a:pos x="18" y="2"/>
                  </a:cxn>
                  <a:cxn ang="0">
                    <a:pos x="12" y="0"/>
                  </a:cxn>
                  <a:cxn ang="0">
                    <a:pos x="4" y="2"/>
                  </a:cxn>
                  <a:cxn ang="0">
                    <a:pos x="2" y="6"/>
                  </a:cxn>
                  <a:cxn ang="0">
                    <a:pos x="0" y="14"/>
                  </a:cxn>
                  <a:cxn ang="0">
                    <a:pos x="12" y="10"/>
                  </a:cxn>
                  <a:cxn ang="0">
                    <a:pos x="12" y="8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6" y="10"/>
                  </a:cxn>
                  <a:cxn ang="0">
                    <a:pos x="16" y="12"/>
                  </a:cxn>
                  <a:cxn ang="0">
                    <a:pos x="14" y="16"/>
                  </a:cxn>
                  <a:cxn ang="0">
                    <a:pos x="14" y="16"/>
                  </a:cxn>
                  <a:cxn ang="0">
                    <a:pos x="8" y="24"/>
                  </a:cxn>
                  <a:cxn ang="0">
                    <a:pos x="12" y="24"/>
                  </a:cxn>
                  <a:cxn ang="0">
                    <a:pos x="14" y="24"/>
                  </a:cxn>
                  <a:cxn ang="0">
                    <a:pos x="16" y="28"/>
                  </a:cxn>
                  <a:cxn ang="0">
                    <a:pos x="16" y="32"/>
                  </a:cxn>
                  <a:cxn ang="0">
                    <a:pos x="14" y="36"/>
                  </a:cxn>
                  <a:cxn ang="0">
                    <a:pos x="14" y="38"/>
                  </a:cxn>
                  <a:cxn ang="0">
                    <a:pos x="12" y="36"/>
                  </a:cxn>
                  <a:cxn ang="0">
                    <a:pos x="12" y="26"/>
                  </a:cxn>
                  <a:cxn ang="0">
                    <a:pos x="0" y="30"/>
                  </a:cxn>
                  <a:cxn ang="0">
                    <a:pos x="2" y="38"/>
                  </a:cxn>
                  <a:cxn ang="0">
                    <a:pos x="6" y="42"/>
                  </a:cxn>
                </a:cxnLst>
                <a:rect l="0" t="0" r="r" b="b"/>
                <a:pathLst>
                  <a:path w="26" h="44">
                    <a:moveTo>
                      <a:pt x="6" y="42"/>
                    </a:moveTo>
                    <a:lnTo>
                      <a:pt x="6" y="42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6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8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12" y="14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8" y="18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6" y="28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2"/>
                    </a:lnTo>
                    <a:lnTo>
                      <a:pt x="12" y="26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6" y="42"/>
                    </a:lnTo>
                    <a:lnTo>
                      <a:pt x="6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59" name="Freeform 1048"/>
              <p:cNvSpPr/>
              <p:nvPr/>
            </p:nvSpPr>
            <p:spPr bwMode="auto">
              <a:xfrm>
                <a:off x="10117138" y="-4024313"/>
                <a:ext cx="28575" cy="47625"/>
              </a:xfrm>
              <a:custGeom>
                <a:avLst/>
                <a:gdLst/>
                <a:ahLst/>
                <a:cxnLst>
                  <a:cxn ang="0">
                    <a:pos x="10" y="30"/>
                  </a:cxn>
                  <a:cxn ang="0">
                    <a:pos x="18" y="30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10" y="8"/>
                  </a:cxn>
                  <a:cxn ang="0">
                    <a:pos x="10" y="30"/>
                  </a:cxn>
                </a:cxnLst>
                <a:rect l="0" t="0" r="r" b="b"/>
                <a:pathLst>
                  <a:path w="18" h="30">
                    <a:moveTo>
                      <a:pt x="10" y="30"/>
                    </a:moveTo>
                    <a:lnTo>
                      <a:pt x="18" y="3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0" y="8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0" name="Freeform 1049"/>
              <p:cNvSpPr>
                <a:spLocks noEditPoints="1"/>
              </p:cNvSpPr>
              <p:nvPr/>
            </p:nvSpPr>
            <p:spPr bwMode="auto">
              <a:xfrm>
                <a:off x="10164763" y="-4024313"/>
                <a:ext cx="41275" cy="47625"/>
              </a:xfrm>
              <a:custGeom>
                <a:avLst/>
                <a:gdLst/>
                <a:ahLst/>
                <a:cxnLst>
                  <a:cxn ang="0">
                    <a:pos x="12" y="30"/>
                  </a:cxn>
                  <a:cxn ang="0">
                    <a:pos x="12" y="30"/>
                  </a:cxn>
                  <a:cxn ang="0">
                    <a:pos x="18" y="30"/>
                  </a:cxn>
                  <a:cxn ang="0">
                    <a:pos x="22" y="28"/>
                  </a:cxn>
                  <a:cxn ang="0">
                    <a:pos x="22" y="28"/>
                  </a:cxn>
                  <a:cxn ang="0">
                    <a:pos x="24" y="22"/>
                  </a:cxn>
                  <a:cxn ang="0">
                    <a:pos x="26" y="16"/>
                  </a:cxn>
                  <a:cxn ang="0">
                    <a:pos x="26" y="16"/>
                  </a:cxn>
                  <a:cxn ang="0">
                    <a:pos x="24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18" y="2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2" y="30"/>
                  </a:cxn>
                  <a:cxn ang="0">
                    <a:pos x="12" y="30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6" y="22"/>
                  </a:cxn>
                  <a:cxn ang="0">
                    <a:pos x="16" y="22"/>
                  </a:cxn>
                  <a:cxn ang="0">
                    <a:pos x="16" y="26"/>
                  </a:cxn>
                  <a:cxn ang="0">
                    <a:pos x="16" y="26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0" y="26"/>
                  </a:cxn>
                  <a:cxn ang="0">
                    <a:pos x="10" y="26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26" h="30">
                    <a:moveTo>
                      <a:pt x="12" y="30"/>
                    </a:moveTo>
                    <a:lnTo>
                      <a:pt x="12" y="30"/>
                    </a:lnTo>
                    <a:lnTo>
                      <a:pt x="18" y="30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4" y="22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4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8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2" y="30"/>
                    </a:lnTo>
                    <a:lnTo>
                      <a:pt x="12" y="30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1" name="Freeform 1050"/>
              <p:cNvSpPr>
                <a:spLocks noEditPoints="1"/>
              </p:cNvSpPr>
              <p:nvPr/>
            </p:nvSpPr>
            <p:spPr bwMode="auto">
              <a:xfrm>
                <a:off x="10212388" y="-4024313"/>
                <a:ext cx="41275" cy="47625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14" y="30"/>
                  </a:cxn>
                  <a:cxn ang="0">
                    <a:pos x="18" y="30"/>
                  </a:cxn>
                  <a:cxn ang="0">
                    <a:pos x="22" y="28"/>
                  </a:cxn>
                  <a:cxn ang="0">
                    <a:pos x="22" y="28"/>
                  </a:cxn>
                  <a:cxn ang="0">
                    <a:pos x="26" y="22"/>
                  </a:cxn>
                  <a:cxn ang="0">
                    <a:pos x="26" y="16"/>
                  </a:cxn>
                  <a:cxn ang="0">
                    <a:pos x="26" y="16"/>
                  </a:cxn>
                  <a:cxn ang="0">
                    <a:pos x="26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2"/>
                  </a:cxn>
                  <a:cxn ang="0">
                    <a:pos x="4" y="28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6" y="26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10" y="8"/>
                  </a:cxn>
                  <a:cxn ang="0">
                    <a:pos x="10" y="8"/>
                  </a:cxn>
                </a:cxnLst>
                <a:rect l="0" t="0" r="r" b="b"/>
                <a:pathLst>
                  <a:path w="26" h="30">
                    <a:moveTo>
                      <a:pt x="14" y="30"/>
                    </a:moveTo>
                    <a:lnTo>
                      <a:pt x="14" y="30"/>
                    </a:lnTo>
                    <a:lnTo>
                      <a:pt x="18" y="30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6" y="22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6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4" y="30"/>
                    </a:lnTo>
                    <a:lnTo>
                      <a:pt x="14" y="30"/>
                    </a:lnTo>
                    <a:close/>
                    <a:moveTo>
                      <a:pt x="10" y="8"/>
                    </a:moveTo>
                    <a:lnTo>
                      <a:pt x="10" y="8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8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2" name="Rectangle 1051"/>
              <p:cNvSpPr>
                <a:spLocks noChangeArrowheads="1"/>
              </p:cNvSpPr>
              <p:nvPr/>
            </p:nvSpPr>
            <p:spPr bwMode="auto">
              <a:xfrm>
                <a:off x="10263188" y="-3998913"/>
                <a:ext cx="25400" cy="95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3" name="Freeform 1052"/>
              <p:cNvSpPr/>
              <p:nvPr/>
            </p:nvSpPr>
            <p:spPr bwMode="auto">
              <a:xfrm>
                <a:off x="8780463" y="-4024313"/>
                <a:ext cx="44450" cy="47625"/>
              </a:xfrm>
              <a:custGeom>
                <a:avLst/>
                <a:gdLst/>
                <a:ahLst/>
                <a:cxnLst>
                  <a:cxn ang="0">
                    <a:pos x="28" y="24"/>
                  </a:cxn>
                  <a:cxn ang="0">
                    <a:pos x="8" y="24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28" y="30"/>
                  </a:cxn>
                  <a:cxn ang="0">
                    <a:pos x="28" y="24"/>
                  </a:cxn>
                </a:cxnLst>
                <a:rect l="0" t="0" r="r" b="b"/>
                <a:pathLst>
                  <a:path w="28" h="30">
                    <a:moveTo>
                      <a:pt x="28" y="24"/>
                    </a:moveTo>
                    <a:lnTo>
                      <a:pt x="8" y="24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28" y="30"/>
                    </a:lnTo>
                    <a:lnTo>
                      <a:pt x="28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4" name="Freeform 1053"/>
              <p:cNvSpPr/>
              <p:nvPr/>
            </p:nvSpPr>
            <p:spPr bwMode="auto">
              <a:xfrm>
                <a:off x="8834438" y="-4024313"/>
                <a:ext cx="63500" cy="47625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6" y="30"/>
                  </a:cxn>
                  <a:cxn ang="0">
                    <a:pos x="24" y="30"/>
                  </a:cxn>
                  <a:cxn ang="0">
                    <a:pos x="32" y="6"/>
                  </a:cxn>
                  <a:cxn ang="0">
                    <a:pos x="32" y="30"/>
                  </a:cxn>
                  <a:cxn ang="0">
                    <a:pos x="40" y="30"/>
                  </a:cxn>
                  <a:cxn ang="0">
                    <a:pos x="40" y="0"/>
                  </a:cxn>
                  <a:cxn ang="0">
                    <a:pos x="26" y="0"/>
                  </a:cxn>
                  <a:cxn ang="0">
                    <a:pos x="20" y="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8" y="30"/>
                  </a:cxn>
                  <a:cxn ang="0">
                    <a:pos x="8" y="6"/>
                  </a:cxn>
                </a:cxnLst>
                <a:rect l="0" t="0" r="r" b="b"/>
                <a:pathLst>
                  <a:path w="40" h="30">
                    <a:moveTo>
                      <a:pt x="8" y="6"/>
                    </a:moveTo>
                    <a:lnTo>
                      <a:pt x="16" y="30"/>
                    </a:lnTo>
                    <a:lnTo>
                      <a:pt x="24" y="30"/>
                    </a:lnTo>
                    <a:lnTo>
                      <a:pt x="32" y="6"/>
                    </a:lnTo>
                    <a:lnTo>
                      <a:pt x="32" y="30"/>
                    </a:lnTo>
                    <a:lnTo>
                      <a:pt x="40" y="30"/>
                    </a:lnTo>
                    <a:lnTo>
                      <a:pt x="40" y="0"/>
                    </a:lnTo>
                    <a:lnTo>
                      <a:pt x="26" y="0"/>
                    </a:lnTo>
                    <a:lnTo>
                      <a:pt x="20" y="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5" name="Rectangle 1054"/>
              <p:cNvSpPr>
                <a:spLocks noChangeArrowheads="1"/>
              </p:cNvSpPr>
              <p:nvPr/>
            </p:nvSpPr>
            <p:spPr bwMode="auto">
              <a:xfrm>
                <a:off x="8755063" y="-4024313"/>
                <a:ext cx="12700" cy="476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6" name="Freeform 1055"/>
              <p:cNvSpPr/>
              <p:nvPr/>
            </p:nvSpPr>
            <p:spPr bwMode="auto">
              <a:xfrm>
                <a:off x="8701088" y="-4024313"/>
                <a:ext cx="44450" cy="47625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26" y="16"/>
                  </a:cxn>
                  <a:cxn ang="0">
                    <a:pos x="26" y="12"/>
                  </a:cxn>
                  <a:cxn ang="0">
                    <a:pos x="8" y="12"/>
                  </a:cxn>
                  <a:cxn ang="0">
                    <a:pos x="8" y="4"/>
                  </a:cxn>
                  <a:cxn ang="0">
                    <a:pos x="28" y="4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8" y="30"/>
                  </a:cxn>
                  <a:cxn ang="0">
                    <a:pos x="8" y="16"/>
                  </a:cxn>
                </a:cxnLst>
                <a:rect l="0" t="0" r="r" b="b"/>
                <a:pathLst>
                  <a:path w="28" h="30">
                    <a:moveTo>
                      <a:pt x="8" y="16"/>
                    </a:moveTo>
                    <a:lnTo>
                      <a:pt x="26" y="16"/>
                    </a:lnTo>
                    <a:lnTo>
                      <a:pt x="26" y="12"/>
                    </a:lnTo>
                    <a:lnTo>
                      <a:pt x="8" y="12"/>
                    </a:lnTo>
                    <a:lnTo>
                      <a:pt x="8" y="4"/>
                    </a:lnTo>
                    <a:lnTo>
                      <a:pt x="28" y="4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7" name="Freeform 1056"/>
              <p:cNvSpPr/>
              <p:nvPr/>
            </p:nvSpPr>
            <p:spPr bwMode="auto">
              <a:xfrm>
                <a:off x="9898063" y="-4030663"/>
                <a:ext cx="25400" cy="47625"/>
              </a:xfrm>
              <a:custGeom>
                <a:avLst/>
                <a:gdLst/>
                <a:ahLst/>
                <a:cxnLst>
                  <a:cxn ang="0">
                    <a:pos x="10" y="30"/>
                  </a:cxn>
                  <a:cxn ang="0">
                    <a:pos x="16" y="30"/>
                  </a:cxn>
                  <a:cxn ang="0">
                    <a:pos x="16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10" y="10"/>
                  </a:cxn>
                  <a:cxn ang="0">
                    <a:pos x="10" y="30"/>
                  </a:cxn>
                </a:cxnLst>
                <a:rect l="0" t="0" r="r" b="b"/>
                <a:pathLst>
                  <a:path w="16" h="30">
                    <a:moveTo>
                      <a:pt x="10" y="30"/>
                    </a:moveTo>
                    <a:lnTo>
                      <a:pt x="16" y="3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0" y="10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8" name="Freeform 1057"/>
              <p:cNvSpPr>
                <a:spLocks noEditPoints="1"/>
              </p:cNvSpPr>
              <p:nvPr/>
            </p:nvSpPr>
            <p:spPr bwMode="auto">
              <a:xfrm>
                <a:off x="9745663" y="-4030663"/>
                <a:ext cx="41275" cy="47625"/>
              </a:xfrm>
              <a:custGeom>
                <a:avLst/>
                <a:gdLst/>
                <a:ahLst/>
                <a:cxnLst>
                  <a:cxn ang="0">
                    <a:pos x="12" y="30"/>
                  </a:cxn>
                  <a:cxn ang="0">
                    <a:pos x="12" y="30"/>
                  </a:cxn>
                  <a:cxn ang="0">
                    <a:pos x="18" y="30"/>
                  </a:cxn>
                  <a:cxn ang="0">
                    <a:pos x="22" y="28"/>
                  </a:cxn>
                  <a:cxn ang="0">
                    <a:pos x="22" y="28"/>
                  </a:cxn>
                  <a:cxn ang="0">
                    <a:pos x="24" y="22"/>
                  </a:cxn>
                  <a:cxn ang="0">
                    <a:pos x="26" y="16"/>
                  </a:cxn>
                  <a:cxn ang="0">
                    <a:pos x="26" y="16"/>
                  </a:cxn>
                  <a:cxn ang="0">
                    <a:pos x="24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18" y="2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2" y="30"/>
                  </a:cxn>
                  <a:cxn ang="0">
                    <a:pos x="12" y="30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8" y="24"/>
                  </a:cxn>
                  <a:cxn ang="0">
                    <a:pos x="18" y="24"/>
                  </a:cxn>
                  <a:cxn ang="0">
                    <a:pos x="16" y="26"/>
                  </a:cxn>
                  <a:cxn ang="0">
                    <a:pos x="16" y="26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0" y="26"/>
                  </a:cxn>
                  <a:cxn ang="0">
                    <a:pos x="10" y="26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26" h="30">
                    <a:moveTo>
                      <a:pt x="12" y="30"/>
                    </a:moveTo>
                    <a:lnTo>
                      <a:pt x="12" y="30"/>
                    </a:lnTo>
                    <a:lnTo>
                      <a:pt x="18" y="30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4" y="22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4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8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2" y="30"/>
                    </a:lnTo>
                    <a:lnTo>
                      <a:pt x="12" y="30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69" name="Freeform 1058"/>
              <p:cNvSpPr/>
              <p:nvPr/>
            </p:nvSpPr>
            <p:spPr bwMode="auto">
              <a:xfrm>
                <a:off x="9844088" y="-4027488"/>
                <a:ext cx="44450" cy="44450"/>
              </a:xfrm>
              <a:custGeom>
                <a:avLst/>
                <a:gdLst/>
                <a:ahLst/>
                <a:cxnLst>
                  <a:cxn ang="0">
                    <a:pos x="14" y="24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10" y="24"/>
                  </a:cxn>
                  <a:cxn ang="0">
                    <a:pos x="8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4"/>
                  </a:cxn>
                  <a:cxn ang="0">
                    <a:pos x="4" y="26"/>
                  </a:cxn>
                  <a:cxn ang="0">
                    <a:pos x="4" y="26"/>
                  </a:cxn>
                  <a:cxn ang="0">
                    <a:pos x="8" y="28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20" y="28"/>
                  </a:cxn>
                  <a:cxn ang="0">
                    <a:pos x="24" y="24"/>
                  </a:cxn>
                  <a:cxn ang="0">
                    <a:pos x="24" y="24"/>
                  </a:cxn>
                  <a:cxn ang="0">
                    <a:pos x="26" y="22"/>
                  </a:cxn>
                  <a:cxn ang="0">
                    <a:pos x="28" y="18"/>
                  </a:cxn>
                  <a:cxn ang="0">
                    <a:pos x="28" y="18"/>
                  </a:cxn>
                  <a:cxn ang="0">
                    <a:pos x="26" y="14"/>
                  </a:cxn>
                  <a:cxn ang="0">
                    <a:pos x="24" y="12"/>
                  </a:cxn>
                  <a:cxn ang="0">
                    <a:pos x="24" y="12"/>
                  </a:cxn>
                  <a:cxn ang="0">
                    <a:pos x="20" y="10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0" y="10"/>
                  </a:cxn>
                  <a:cxn ang="0">
                    <a:pos x="10" y="4"/>
                  </a:cxn>
                  <a:cxn ang="0">
                    <a:pos x="26" y="4"/>
                  </a:cxn>
                  <a:cxn ang="0">
                    <a:pos x="26" y="0"/>
                  </a:cxn>
                  <a:cxn ang="0">
                    <a:pos x="6" y="0"/>
                  </a:cxn>
                  <a:cxn ang="0">
                    <a:pos x="2" y="14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4" y="24"/>
                  </a:cxn>
                  <a:cxn ang="0">
                    <a:pos x="14" y="24"/>
                  </a:cxn>
                </a:cxnLst>
                <a:rect l="0" t="0" r="r" b="b"/>
                <a:pathLst>
                  <a:path w="28" h="28">
                    <a:moveTo>
                      <a:pt x="14" y="24"/>
                    </a:moveTo>
                    <a:lnTo>
                      <a:pt x="14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8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8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20" y="28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6" y="22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0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10" y="4"/>
                    </a:lnTo>
                    <a:lnTo>
                      <a:pt x="26" y="4"/>
                    </a:lnTo>
                    <a:lnTo>
                      <a:pt x="26" y="0"/>
                    </a:lnTo>
                    <a:lnTo>
                      <a:pt x="6" y="0"/>
                    </a:lnTo>
                    <a:lnTo>
                      <a:pt x="2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4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0" name="Freeform 1059"/>
              <p:cNvSpPr/>
              <p:nvPr/>
            </p:nvSpPr>
            <p:spPr bwMode="auto">
              <a:xfrm>
                <a:off x="9793288" y="-4030663"/>
                <a:ext cx="41275" cy="47625"/>
              </a:xfrm>
              <a:custGeom>
                <a:avLst/>
                <a:gdLst/>
                <a:ahLst/>
                <a:cxnLst>
                  <a:cxn ang="0">
                    <a:pos x="12" y="18"/>
                  </a:cxn>
                  <a:cxn ang="0">
                    <a:pos x="12" y="18"/>
                  </a:cxn>
                  <a:cxn ang="0">
                    <a:pos x="2" y="24"/>
                  </a:cxn>
                  <a:cxn ang="0">
                    <a:pos x="2" y="24"/>
                  </a:cxn>
                  <a:cxn ang="0">
                    <a:pos x="0" y="30"/>
                  </a:cxn>
                  <a:cxn ang="0">
                    <a:pos x="26" y="30"/>
                  </a:cxn>
                  <a:cxn ang="0">
                    <a:pos x="26" y="26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4" y="24"/>
                  </a:cxn>
                  <a:cxn ang="0">
                    <a:pos x="14" y="24"/>
                  </a:cxn>
                  <a:cxn ang="0">
                    <a:pos x="18" y="20"/>
                  </a:cxn>
                  <a:cxn ang="0">
                    <a:pos x="18" y="20"/>
                  </a:cxn>
                  <a:cxn ang="0">
                    <a:pos x="22" y="16"/>
                  </a:cxn>
                  <a:cxn ang="0">
                    <a:pos x="22" y="16"/>
                  </a:cxn>
                  <a:cxn ang="0">
                    <a:pos x="26" y="12"/>
                  </a:cxn>
                  <a:cxn ang="0">
                    <a:pos x="26" y="12"/>
                  </a:cxn>
                  <a:cxn ang="0">
                    <a:pos x="26" y="8"/>
                  </a:cxn>
                  <a:cxn ang="0">
                    <a:pos x="26" y="8"/>
                  </a:cxn>
                  <a:cxn ang="0">
                    <a:pos x="26" y="6"/>
                  </a:cxn>
                  <a:cxn ang="0">
                    <a:pos x="24" y="4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20" y="10"/>
                  </a:cxn>
                  <a:cxn ang="0">
                    <a:pos x="20" y="10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12" y="18"/>
                  </a:cxn>
                  <a:cxn ang="0">
                    <a:pos x="12" y="18"/>
                  </a:cxn>
                </a:cxnLst>
                <a:rect l="0" t="0" r="r" b="b"/>
                <a:pathLst>
                  <a:path w="26" h="30">
                    <a:moveTo>
                      <a:pt x="12" y="18"/>
                    </a:moveTo>
                    <a:lnTo>
                      <a:pt x="12" y="18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2" y="18"/>
                    </a:lnTo>
                    <a:lnTo>
                      <a:pt x="12" y="1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1" name="Freeform 1060"/>
              <p:cNvSpPr/>
              <p:nvPr/>
            </p:nvSpPr>
            <p:spPr bwMode="auto">
              <a:xfrm>
                <a:off x="8961438" y="-1744663"/>
                <a:ext cx="82550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30"/>
                  </a:cxn>
                  <a:cxn ang="0">
                    <a:pos x="26" y="22"/>
                  </a:cxn>
                  <a:cxn ang="0">
                    <a:pos x="52" y="14"/>
                  </a:cxn>
                  <a:cxn ang="0">
                    <a:pos x="26" y="8"/>
                  </a:cxn>
                  <a:cxn ang="0">
                    <a:pos x="0" y="0"/>
                  </a:cxn>
                </a:cxnLst>
                <a:rect l="0" t="0" r="r" b="b"/>
                <a:pathLst>
                  <a:path w="52" h="30">
                    <a:moveTo>
                      <a:pt x="0" y="0"/>
                    </a:moveTo>
                    <a:lnTo>
                      <a:pt x="0" y="14"/>
                    </a:lnTo>
                    <a:lnTo>
                      <a:pt x="0" y="30"/>
                    </a:lnTo>
                    <a:lnTo>
                      <a:pt x="26" y="22"/>
                    </a:lnTo>
                    <a:lnTo>
                      <a:pt x="52" y="14"/>
                    </a:lnTo>
                    <a:lnTo>
                      <a:pt x="26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2" name="Freeform 1061"/>
              <p:cNvSpPr/>
              <p:nvPr/>
            </p:nvSpPr>
            <p:spPr bwMode="auto">
              <a:xfrm>
                <a:off x="9024938" y="-1779588"/>
                <a:ext cx="31750" cy="47625"/>
              </a:xfrm>
              <a:custGeom>
                <a:avLst/>
                <a:gdLst/>
                <a:ahLst/>
                <a:cxnLst>
                  <a:cxn ang="0">
                    <a:pos x="14" y="14"/>
                  </a:cxn>
                  <a:cxn ang="0">
                    <a:pos x="14" y="14"/>
                  </a:cxn>
                  <a:cxn ang="0">
                    <a:pos x="16" y="10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8" y="1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0" y="24"/>
                  </a:cxn>
                  <a:cxn ang="0">
                    <a:pos x="10" y="24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6" y="2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4" y="28"/>
                  </a:cxn>
                  <a:cxn ang="0">
                    <a:pos x="4" y="28"/>
                  </a:cxn>
                  <a:cxn ang="0">
                    <a:pos x="6" y="28"/>
                  </a:cxn>
                  <a:cxn ang="0">
                    <a:pos x="10" y="30"/>
                  </a:cxn>
                  <a:cxn ang="0">
                    <a:pos x="10" y="30"/>
                  </a:cxn>
                  <a:cxn ang="0">
                    <a:pos x="14" y="28"/>
                  </a:cxn>
                  <a:cxn ang="0">
                    <a:pos x="16" y="26"/>
                  </a:cxn>
                  <a:cxn ang="0">
                    <a:pos x="16" y="26"/>
                  </a:cxn>
                  <a:cxn ang="0">
                    <a:pos x="18" y="24"/>
                  </a:cxn>
                  <a:cxn ang="0">
                    <a:pos x="20" y="20"/>
                  </a:cxn>
                  <a:cxn ang="0">
                    <a:pos x="20" y="20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4" y="14"/>
                  </a:cxn>
                  <a:cxn ang="0">
                    <a:pos x="14" y="14"/>
                  </a:cxn>
                </a:cxnLst>
                <a:rect l="0" t="0" r="r" b="b"/>
                <a:pathLst>
                  <a:path w="20" h="30">
                    <a:moveTo>
                      <a:pt x="14" y="14"/>
                    </a:moveTo>
                    <a:lnTo>
                      <a:pt x="14" y="14"/>
                    </a:lnTo>
                    <a:lnTo>
                      <a:pt x="16" y="10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6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8" y="24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4" y="14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3" name="Freeform 1062"/>
              <p:cNvSpPr/>
              <p:nvPr/>
            </p:nvSpPr>
            <p:spPr bwMode="auto">
              <a:xfrm>
                <a:off x="8199438" y="-1779588"/>
                <a:ext cx="38100" cy="69850"/>
              </a:xfrm>
              <a:custGeom>
                <a:avLst/>
                <a:gdLst/>
                <a:ahLst/>
                <a:cxnLst>
                  <a:cxn ang="0">
                    <a:pos x="20" y="20"/>
                  </a:cxn>
                  <a:cxn ang="0">
                    <a:pos x="22" y="16"/>
                  </a:cxn>
                  <a:cxn ang="0">
                    <a:pos x="24" y="12"/>
                  </a:cxn>
                  <a:cxn ang="0">
                    <a:pos x="20" y="4"/>
                  </a:cxn>
                  <a:cxn ang="0">
                    <a:pos x="16" y="2"/>
                  </a:cxn>
                  <a:cxn ang="0">
                    <a:pos x="10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14"/>
                  </a:cxn>
                  <a:cxn ang="0">
                    <a:pos x="10" y="10"/>
                  </a:cxn>
                  <a:cxn ang="0">
                    <a:pos x="10" y="8"/>
                  </a:cxn>
                  <a:cxn ang="0">
                    <a:pos x="12" y="6"/>
                  </a:cxn>
                  <a:cxn ang="0">
                    <a:pos x="12" y="8"/>
                  </a:cxn>
                  <a:cxn ang="0">
                    <a:pos x="14" y="10"/>
                  </a:cxn>
                  <a:cxn ang="0">
                    <a:pos x="14" y="12"/>
                  </a:cxn>
                  <a:cxn ang="0">
                    <a:pos x="12" y="16"/>
                  </a:cxn>
                  <a:cxn ang="0">
                    <a:pos x="12" y="18"/>
                  </a:cxn>
                  <a:cxn ang="0">
                    <a:pos x="8" y="24"/>
                  </a:cxn>
                  <a:cxn ang="0">
                    <a:pos x="12" y="24"/>
                  </a:cxn>
                  <a:cxn ang="0">
                    <a:pos x="12" y="26"/>
                  </a:cxn>
                  <a:cxn ang="0">
                    <a:pos x="14" y="28"/>
                  </a:cxn>
                  <a:cxn ang="0">
                    <a:pos x="14" y="32"/>
                  </a:cxn>
                  <a:cxn ang="0">
                    <a:pos x="12" y="36"/>
                  </a:cxn>
                  <a:cxn ang="0">
                    <a:pos x="12" y="38"/>
                  </a:cxn>
                  <a:cxn ang="0">
                    <a:pos x="10" y="36"/>
                  </a:cxn>
                  <a:cxn ang="0">
                    <a:pos x="10" y="26"/>
                  </a:cxn>
                  <a:cxn ang="0">
                    <a:pos x="0" y="30"/>
                  </a:cxn>
                  <a:cxn ang="0">
                    <a:pos x="0" y="38"/>
                  </a:cxn>
                  <a:cxn ang="0">
                    <a:pos x="4" y="42"/>
                  </a:cxn>
                  <a:cxn ang="0">
                    <a:pos x="12" y="44"/>
                  </a:cxn>
                  <a:cxn ang="0">
                    <a:pos x="18" y="42"/>
                  </a:cxn>
                  <a:cxn ang="0">
                    <a:pos x="22" y="38"/>
                  </a:cxn>
                  <a:cxn ang="0">
                    <a:pos x="24" y="30"/>
                  </a:cxn>
                  <a:cxn ang="0">
                    <a:pos x="22" y="22"/>
                  </a:cxn>
                  <a:cxn ang="0">
                    <a:pos x="20" y="20"/>
                  </a:cxn>
                </a:cxnLst>
                <a:rect l="0" t="0" r="r" b="b"/>
                <a:pathLst>
                  <a:path w="24" h="44">
                    <a:moveTo>
                      <a:pt x="20" y="20"/>
                    </a:moveTo>
                    <a:lnTo>
                      <a:pt x="20" y="20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10" y="14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8" y="18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26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4" name="Freeform 1063"/>
              <p:cNvSpPr/>
              <p:nvPr/>
            </p:nvSpPr>
            <p:spPr bwMode="auto">
              <a:xfrm>
                <a:off x="8345488" y="-1776413"/>
                <a:ext cx="95250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24"/>
                  </a:cxn>
                  <a:cxn ang="0">
                    <a:pos x="24" y="24"/>
                  </a:cxn>
                  <a:cxn ang="0">
                    <a:pos x="24" y="44"/>
                  </a:cxn>
                  <a:cxn ang="0">
                    <a:pos x="24" y="44"/>
                  </a:cxn>
                  <a:cxn ang="0">
                    <a:pos x="36" y="44"/>
                  </a:cxn>
                  <a:cxn ang="0">
                    <a:pos x="36" y="24"/>
                  </a:cxn>
                  <a:cxn ang="0">
                    <a:pos x="46" y="24"/>
                  </a:cxn>
                  <a:cxn ang="0">
                    <a:pos x="46" y="44"/>
                  </a:cxn>
                  <a:cxn ang="0">
                    <a:pos x="46" y="44"/>
                  </a:cxn>
                  <a:cxn ang="0">
                    <a:pos x="60" y="44"/>
                  </a:cxn>
                  <a:cxn ang="0">
                    <a:pos x="60" y="0"/>
                  </a:cxn>
                  <a:cxn ang="0">
                    <a:pos x="60" y="0"/>
                  </a:cxn>
                  <a:cxn ang="0">
                    <a:pos x="0" y="2"/>
                  </a:cxn>
                  <a:cxn ang="0">
                    <a:pos x="0" y="44"/>
                  </a:cxn>
                </a:cxnLst>
                <a:rect l="0" t="0" r="r" b="b"/>
                <a:pathLst>
                  <a:path w="60" h="44">
                    <a:moveTo>
                      <a:pt x="0" y="44"/>
                    </a:moveTo>
                    <a:lnTo>
                      <a:pt x="12" y="44"/>
                    </a:lnTo>
                    <a:lnTo>
                      <a:pt x="12" y="24"/>
                    </a:lnTo>
                    <a:lnTo>
                      <a:pt x="24" y="24"/>
                    </a:lnTo>
                    <a:lnTo>
                      <a:pt x="24" y="44"/>
                    </a:lnTo>
                    <a:lnTo>
                      <a:pt x="24" y="44"/>
                    </a:lnTo>
                    <a:lnTo>
                      <a:pt x="36" y="44"/>
                    </a:lnTo>
                    <a:lnTo>
                      <a:pt x="36" y="24"/>
                    </a:lnTo>
                    <a:lnTo>
                      <a:pt x="46" y="24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60" y="44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0" y="2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5" name="Freeform 1064"/>
              <p:cNvSpPr/>
              <p:nvPr/>
            </p:nvSpPr>
            <p:spPr bwMode="auto">
              <a:xfrm>
                <a:off x="8456613" y="-1776413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6" name="Freeform 1066"/>
              <p:cNvSpPr/>
              <p:nvPr/>
            </p:nvSpPr>
            <p:spPr bwMode="auto">
              <a:xfrm>
                <a:off x="8567738" y="-1776413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7" name="Freeform 1068"/>
              <p:cNvSpPr/>
              <p:nvPr/>
            </p:nvSpPr>
            <p:spPr bwMode="auto">
              <a:xfrm>
                <a:off x="8605838" y="-1776413"/>
                <a:ext cx="19050" cy="3810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8" name="Freeform 1069"/>
              <p:cNvSpPr/>
              <p:nvPr/>
            </p:nvSpPr>
            <p:spPr bwMode="auto">
              <a:xfrm>
                <a:off x="8716963" y="-1776413"/>
                <a:ext cx="19050" cy="381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79" name="Freeform 1070"/>
              <p:cNvSpPr/>
              <p:nvPr/>
            </p:nvSpPr>
            <p:spPr bwMode="auto">
              <a:xfrm>
                <a:off x="8751888" y="-1776413"/>
                <a:ext cx="19050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4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12" h="44">
                    <a:moveTo>
                      <a:pt x="0" y="44"/>
                    </a:moveTo>
                    <a:lnTo>
                      <a:pt x="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  <p:sp>
            <p:nvSpPr>
              <p:cNvPr id="80" name="Freeform 1071"/>
              <p:cNvSpPr/>
              <p:nvPr/>
            </p:nvSpPr>
            <p:spPr bwMode="auto">
              <a:xfrm>
                <a:off x="8789988" y="-1776413"/>
                <a:ext cx="19050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12" y="44"/>
                  </a:cxn>
                  <a:cxn ang="0">
                    <a:pos x="12" y="4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12" h="44">
                    <a:moveTo>
                      <a:pt x="0" y="44"/>
                    </a:moveTo>
                    <a:lnTo>
                      <a:pt x="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+mn-lt"/>
                  <a:ea typeface="MS PGothic" panose="020B0600070205080204" pitchFamily="-108" charset="-128"/>
                </a:endParaRPr>
              </a:p>
            </p:txBody>
          </p:sp>
        </p:grpSp>
        <p:sp>
          <p:nvSpPr>
            <p:cNvPr id="27" name="Freeform 1075"/>
            <p:cNvSpPr/>
            <p:nvPr/>
          </p:nvSpPr>
          <p:spPr bwMode="auto">
            <a:xfrm>
              <a:off x="5899150" y="1647678"/>
              <a:ext cx="2465388" cy="1685925"/>
            </a:xfrm>
            <a:custGeom>
              <a:avLst/>
              <a:gdLst>
                <a:gd name="T0" fmla="*/ 2147483647 w 1524"/>
                <a:gd name="T1" fmla="*/ 2147483647 h 1042"/>
                <a:gd name="T2" fmla="*/ 2147483647 w 1524"/>
                <a:gd name="T3" fmla="*/ 2147483647 h 1042"/>
                <a:gd name="T4" fmla="*/ 2147483647 w 1524"/>
                <a:gd name="T5" fmla="*/ 2147483647 h 1042"/>
                <a:gd name="T6" fmla="*/ 2147483647 w 1524"/>
                <a:gd name="T7" fmla="*/ 2147483647 h 1042"/>
                <a:gd name="T8" fmla="*/ 2147483647 w 1524"/>
                <a:gd name="T9" fmla="*/ 2147483647 h 1042"/>
                <a:gd name="T10" fmla="*/ 2147483647 w 1524"/>
                <a:gd name="T11" fmla="*/ 2147483647 h 1042"/>
                <a:gd name="T12" fmla="*/ 2147483647 w 1524"/>
                <a:gd name="T13" fmla="*/ 2147483647 h 1042"/>
                <a:gd name="T14" fmla="*/ 2147483647 w 1524"/>
                <a:gd name="T15" fmla="*/ 2147483647 h 1042"/>
                <a:gd name="T16" fmla="*/ 2147483647 w 1524"/>
                <a:gd name="T17" fmla="*/ 2147483647 h 1042"/>
                <a:gd name="T18" fmla="*/ 2147483647 w 1524"/>
                <a:gd name="T19" fmla="*/ 2147483647 h 1042"/>
                <a:gd name="T20" fmla="*/ 2147483647 w 1524"/>
                <a:gd name="T21" fmla="*/ 2147483647 h 1042"/>
                <a:gd name="T22" fmla="*/ 0 w 1524"/>
                <a:gd name="T23" fmla="*/ 2147483647 h 1042"/>
                <a:gd name="T24" fmla="*/ 0 w 1524"/>
                <a:gd name="T25" fmla="*/ 2147483647 h 1042"/>
                <a:gd name="T26" fmla="*/ 0 w 1524"/>
                <a:gd name="T27" fmla="*/ 2147483647 h 1042"/>
                <a:gd name="T28" fmla="*/ 0 w 1524"/>
                <a:gd name="T29" fmla="*/ 2147483647 h 1042"/>
                <a:gd name="T30" fmla="*/ 0 w 1524"/>
                <a:gd name="T31" fmla="*/ 2147483647 h 1042"/>
                <a:gd name="T32" fmla="*/ 0 w 1524"/>
                <a:gd name="T33" fmla="*/ 2147483647 h 1042"/>
                <a:gd name="T34" fmla="*/ 0 w 1524"/>
                <a:gd name="T35" fmla="*/ 2147483647 h 1042"/>
                <a:gd name="T36" fmla="*/ 2147483647 w 1524"/>
                <a:gd name="T37" fmla="*/ 2147483647 h 1042"/>
                <a:gd name="T38" fmla="*/ 2147483647 w 1524"/>
                <a:gd name="T39" fmla="*/ 2147483647 h 1042"/>
                <a:gd name="T40" fmla="*/ 2147483647 w 1524"/>
                <a:gd name="T41" fmla="*/ 0 h 1042"/>
                <a:gd name="T42" fmla="*/ 2147483647 w 1524"/>
                <a:gd name="T43" fmla="*/ 0 h 1042"/>
                <a:gd name="T44" fmla="*/ 2147483647 w 1524"/>
                <a:gd name="T45" fmla="*/ 0 h 1042"/>
                <a:gd name="T46" fmla="*/ 2147483647 w 1524"/>
                <a:gd name="T47" fmla="*/ 0 h 1042"/>
                <a:gd name="T48" fmla="*/ 2147483647 w 1524"/>
                <a:gd name="T49" fmla="*/ 0 h 1042"/>
                <a:gd name="T50" fmla="*/ 2147483647 w 1524"/>
                <a:gd name="T51" fmla="*/ 2147483647 h 1042"/>
                <a:gd name="T52" fmla="*/ 2147483647 w 1524"/>
                <a:gd name="T53" fmla="*/ 2147483647 h 1042"/>
                <a:gd name="T54" fmla="*/ 2147483647 w 1524"/>
                <a:gd name="T55" fmla="*/ 2147483647 h 1042"/>
                <a:gd name="T56" fmla="*/ 2147483647 w 1524"/>
                <a:gd name="T57" fmla="*/ 2147483647 h 1042"/>
                <a:gd name="T58" fmla="*/ 2147483647 w 1524"/>
                <a:gd name="T59" fmla="*/ 2147483647 h 1042"/>
                <a:gd name="T60" fmla="*/ 2147483647 w 1524"/>
                <a:gd name="T61" fmla="*/ 2147483647 h 10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24"/>
                <a:gd name="T94" fmla="*/ 0 h 1042"/>
                <a:gd name="T95" fmla="*/ 1524 w 1524"/>
                <a:gd name="T96" fmla="*/ 1042 h 10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11" cstate="print"/>
              <a:srcRect/>
              <a:stretch>
                <a:fillRect b="-14000"/>
              </a:stretch>
            </a:blipFill>
            <a:ln w="12700">
              <a:solidFill>
                <a:srgbClr val="171717"/>
              </a:solidFill>
              <a:rou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>
                <a:latin typeface="+mn-lt"/>
                <a:ea typeface="+mn-ea"/>
              </a:endParaRPr>
            </a:p>
          </p:txBody>
        </p:sp>
      </p:grpSp>
      <p:sp>
        <p:nvSpPr>
          <p:cNvPr id="82" name="Rektangel 437"/>
          <p:cNvSpPr>
            <a:spLocks noChangeArrowheads="1"/>
          </p:cNvSpPr>
          <p:nvPr/>
        </p:nvSpPr>
        <p:spPr bwMode="auto">
          <a:xfrm>
            <a:off x="7358063" y="4236690"/>
            <a:ext cx="631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370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cs typeface="Arial" panose="020B0604020202020204" pitchFamily="34" charset="0"/>
              </a:rPr>
              <a:t>2011</a:t>
            </a:r>
            <a:endParaRPr lang="zh-CN" altLang="zh-CN" sz="1600" b="1" noProof="1">
              <a:solidFill>
                <a:srgbClr val="080808"/>
              </a:solidFill>
              <a:cs typeface="Arial" panose="020B0604020202020204" pitchFamily="34" charset="0"/>
            </a:endParaRPr>
          </a:p>
        </p:txBody>
      </p:sp>
      <p:sp>
        <p:nvSpPr>
          <p:cNvPr id="83" name="Rektangel 435"/>
          <p:cNvSpPr>
            <a:spLocks noChangeArrowheads="1"/>
          </p:cNvSpPr>
          <p:nvPr/>
        </p:nvSpPr>
        <p:spPr bwMode="auto">
          <a:xfrm>
            <a:off x="5214938" y="337944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801370">
              <a:spcBef>
                <a:spcPct val="20000"/>
              </a:spcBef>
            </a:pPr>
            <a:r>
              <a:rPr lang="zh-CN" altLang="zh-CN" sz="2800" b="1" noProof="1">
                <a:solidFill>
                  <a:srgbClr val="FFFFFF"/>
                </a:solidFill>
                <a:cs typeface="Arial" panose="020B0604020202020204" pitchFamily="34" charset="0"/>
              </a:rPr>
              <a:t>2010</a:t>
            </a:r>
            <a:endParaRPr lang="zh-CN" altLang="zh-CN" sz="2800" b="1" noProof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WPS 演示</Application>
  <PresentationFormat>全屏显示(4:3)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MS PGothic</vt:lpstr>
      <vt:lpstr>Arial</vt:lpstr>
      <vt:lpstr>Arial Unicode MS</vt:lpstr>
      <vt:lpstr>第一PPT模板网：www.1ppt.com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1335</cp:revision>
  <dcterms:created xsi:type="dcterms:W3CDTF">2009-02-11T05:37:00Z</dcterms:created>
  <dcterms:modified xsi:type="dcterms:W3CDTF">2017-11-02T08:32:28Z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