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9" r:id="rId4"/>
    <p:sldId id="270" r:id="rId5"/>
    <p:sldId id="272" r:id="rId6"/>
    <p:sldId id="259" r:id="rId7"/>
    <p:sldId id="263" r:id="rId8"/>
    <p:sldId id="264" r:id="rId9"/>
    <p:sldId id="265" r:id="rId10"/>
    <p:sldId id="271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330F"/>
    <a:srgbClr val="BB805E"/>
    <a:srgbClr val="F1D718"/>
    <a:srgbClr val="3560D5"/>
    <a:srgbClr val="3AB0FC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6B76568-086F-4F1C-90CB-516AB23801CC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9B25382-768A-4662-A208-423D42467A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69AC34-F49A-4635-8E8C-BB62ECC21855}" type="slidenum">
              <a:rPr lang="zh-CN" altLang="en-US" smtClean="0"/>
              <a:pPr/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58923-7AA3-4909-996E-3F94483F3B61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CAB8B-3EE1-4CA4-B60C-1C6B55415C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2442D-727A-4C7C-810C-813E3F1711C9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E0458-36C2-4F29-85B8-C1F15F06950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2E85A-54C1-43F2-9EBE-C70FCA4ED15F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B945FE-7F66-4526-BF84-49E083565DF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C1B52-0B98-4D6B-8E3D-FE7A8F133D1C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CCB2B-1001-4A3F-A4FD-61DCF0F846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8C663-8179-4167-B1D4-48C778914459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648F7-8FA4-4671-B226-8175DE7BAA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4CDE0-A39A-4504-AEBE-61E9B254E924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CE0B3-DCB8-47A1-B546-5D18220BAB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CBCEF-C894-475D-A112-3EE2B88AE73D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9BD46-3F3D-4A6E-A350-7FAFD071F0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4262D-906B-42AB-AF14-0B742A57F052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ABE6C-F36E-42E3-BC36-A2E74CE36D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515DE-CDD9-48A6-8700-2E8D05A86EBD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9449F-029B-4119-A0A0-FD92905292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4F94A-EC39-4164-9D21-19AB9A81443F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DF1DB-8F64-40A7-B7C0-BDA262D96E7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D64D7-AEF9-402A-B495-FF4623BC2A5C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C75ED-A85A-4508-928A-10D7883293C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3BC7022-F2CC-4B98-9575-C0C081298D10}" type="datetimeFigureOut">
              <a:rPr lang="zh-CN" altLang="en-US"/>
              <a:pPr>
                <a:defRPr/>
              </a:pPr>
              <a:t>2016/9/2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092D3C-C0F5-4E41-8A4C-1B28EFA081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499225"/>
            <a:ext cx="385762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071813" y="4572000"/>
            <a:ext cx="4857750" cy="166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Calibri" pitchFamily="34" charset="0"/>
              </a:rPr>
              <a:t>POWERPOINT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  适用于商务办公及相关类别演示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143250" y="5072063"/>
            <a:ext cx="3000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32"/>
          <p:cNvGrpSpPr>
            <a:grpSpLocks/>
          </p:cNvGrpSpPr>
          <p:nvPr/>
        </p:nvGrpSpPr>
        <p:grpSpPr bwMode="auto">
          <a:xfrm>
            <a:off x="857250" y="1928813"/>
            <a:ext cx="7486650" cy="3286125"/>
            <a:chOff x="1525612" y="1928802"/>
            <a:chExt cx="6546850" cy="2873375"/>
          </a:xfrm>
        </p:grpSpPr>
        <p:sp>
          <p:nvSpPr>
            <p:cNvPr id="11" name="Freeform 6"/>
            <p:cNvSpPr>
              <a:spLocks/>
            </p:cNvSpPr>
            <p:nvPr/>
          </p:nvSpPr>
          <p:spPr bwMode="auto">
            <a:xfrm>
              <a:off x="1536718" y="1935742"/>
              <a:ext cx="5518179" cy="355355"/>
            </a:xfrm>
            <a:custGeom>
              <a:avLst/>
              <a:gdLst/>
              <a:ahLst/>
              <a:cxnLst>
                <a:cxn ang="0">
                  <a:pos x="2317" y="149"/>
                </a:cxn>
                <a:cxn ang="0">
                  <a:pos x="2203" y="0"/>
                </a:cxn>
                <a:cxn ang="0">
                  <a:pos x="2202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0" y="149"/>
                </a:cxn>
                <a:cxn ang="0">
                  <a:pos x="2317" y="149"/>
                </a:cxn>
              </a:cxnLst>
              <a:rect l="0" t="0" r="r" b="b"/>
              <a:pathLst>
                <a:path w="2317" h="149">
                  <a:moveTo>
                    <a:pt x="2317" y="149"/>
                  </a:moveTo>
                  <a:cubicBezTo>
                    <a:pt x="2203" y="0"/>
                    <a:pt x="2203" y="0"/>
                    <a:pt x="2203" y="0"/>
                  </a:cubicBezTo>
                  <a:cubicBezTo>
                    <a:pt x="2203" y="0"/>
                    <a:pt x="2202" y="0"/>
                    <a:pt x="220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49"/>
                    <a:pt x="0" y="149"/>
                    <a:pt x="0" y="149"/>
                  </a:cubicBezTo>
                  <a:lnTo>
                    <a:pt x="2317" y="149"/>
                  </a:lnTo>
                  <a:close/>
                </a:path>
              </a:pathLst>
            </a:custGeom>
            <a:solidFill>
              <a:srgbClr val="C7330F"/>
            </a:solidFill>
            <a:ln w="9525">
              <a:noFill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400" kern="0" dirty="0">
                <a:solidFill>
                  <a:srgbClr val="383838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Text Box 394"/>
            <p:cNvSpPr txBox="1">
              <a:spLocks noChangeArrowheads="1"/>
            </p:cNvSpPr>
            <p:nvPr/>
          </p:nvSpPr>
          <p:spPr bwMode="auto">
            <a:xfrm>
              <a:off x="3319193" y="1935742"/>
              <a:ext cx="1811629" cy="353967"/>
            </a:xfrm>
            <a:prstGeom prst="rect">
              <a:avLst/>
            </a:prstGeom>
            <a:solidFill>
              <a:srgbClr val="BB805E"/>
            </a:solidFill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tIns="9144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添加文字内容</a:t>
              </a:r>
            </a:p>
          </p:txBody>
        </p:sp>
        <p:sp>
          <p:nvSpPr>
            <p:cNvPr id="13" name="Text Box 394"/>
            <p:cNvSpPr txBox="1">
              <a:spLocks noChangeArrowheads="1"/>
            </p:cNvSpPr>
            <p:nvPr/>
          </p:nvSpPr>
          <p:spPr bwMode="auto">
            <a:xfrm>
              <a:off x="5369596" y="1928802"/>
              <a:ext cx="1518714" cy="35396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tIns="9144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添加文字内容</a:t>
              </a:r>
            </a:p>
          </p:txBody>
        </p:sp>
        <p:grpSp>
          <p:nvGrpSpPr>
            <p:cNvPr id="11275" name="组合 13"/>
            <p:cNvGrpSpPr>
              <a:grpSpLocks/>
            </p:cNvGrpSpPr>
            <p:nvPr/>
          </p:nvGrpSpPr>
          <p:grpSpPr bwMode="auto">
            <a:xfrm>
              <a:off x="1525612" y="2395527"/>
              <a:ext cx="2271712" cy="2406650"/>
              <a:chOff x="1299904" y="1670297"/>
              <a:chExt cx="2271813" cy="2406459"/>
            </a:xfrm>
          </p:grpSpPr>
          <p:sp>
            <p:nvSpPr>
              <p:cNvPr id="15" name="Pentagon 107"/>
              <p:cNvSpPr/>
              <p:nvPr/>
            </p:nvSpPr>
            <p:spPr>
              <a:xfrm>
                <a:off x="1299904" y="1669975"/>
                <a:ext cx="2271231" cy="2406781"/>
              </a:xfrm>
              <a:prstGeom prst="homePlate">
                <a:avLst>
                  <a:gd name="adj" fmla="val 38327"/>
                </a:avLst>
              </a:prstGeom>
              <a:solidFill>
                <a:srgbClr val="BB805E"/>
              </a:solidFill>
              <a:ln w="127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kern="0">
                  <a:solidFill>
                    <a:prstClr val="white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" name="Text Box 394"/>
              <p:cNvSpPr txBox="1">
                <a:spLocks noChangeArrowheads="1"/>
              </p:cNvSpPr>
              <p:nvPr/>
            </p:nvSpPr>
            <p:spPr bwMode="auto">
              <a:xfrm>
                <a:off x="1491487" y="2280692"/>
                <a:ext cx="1613185" cy="27898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17" name="Text Box 394"/>
              <p:cNvSpPr txBox="1">
                <a:spLocks noChangeArrowheads="1"/>
              </p:cNvSpPr>
              <p:nvPr/>
            </p:nvSpPr>
            <p:spPr bwMode="auto">
              <a:xfrm>
                <a:off x="1491487" y="2551351"/>
                <a:ext cx="1613185" cy="2762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18" name="Text Box 394"/>
              <p:cNvSpPr txBox="1">
                <a:spLocks noChangeArrowheads="1"/>
              </p:cNvSpPr>
              <p:nvPr/>
            </p:nvSpPr>
            <p:spPr bwMode="auto">
              <a:xfrm>
                <a:off x="1491487" y="2802578"/>
                <a:ext cx="1613185" cy="276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19" name="Text Box 394"/>
              <p:cNvSpPr txBox="1">
                <a:spLocks noChangeArrowheads="1"/>
              </p:cNvSpPr>
              <p:nvPr/>
            </p:nvSpPr>
            <p:spPr bwMode="auto">
              <a:xfrm>
                <a:off x="1491487" y="3059356"/>
                <a:ext cx="1613185" cy="2762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</p:grpSp>
        <p:grpSp>
          <p:nvGrpSpPr>
            <p:cNvPr id="11276" name="组合 19"/>
            <p:cNvGrpSpPr>
              <a:grpSpLocks/>
            </p:cNvGrpSpPr>
            <p:nvPr/>
          </p:nvGrpSpPr>
          <p:grpSpPr bwMode="auto">
            <a:xfrm>
              <a:off x="3105174" y="2395527"/>
              <a:ext cx="2820988" cy="2406650"/>
              <a:chOff x="2879525" y="1670297"/>
              <a:chExt cx="2820527" cy="2406459"/>
            </a:xfrm>
          </p:grpSpPr>
          <p:sp>
            <p:nvSpPr>
              <p:cNvPr id="21" name="Chevron 29"/>
              <p:cNvSpPr/>
              <p:nvPr/>
            </p:nvSpPr>
            <p:spPr>
              <a:xfrm>
                <a:off x="2879758" y="1669975"/>
                <a:ext cx="2820404" cy="2406781"/>
              </a:xfrm>
              <a:prstGeom prst="chevron">
                <a:avLst>
                  <a:gd name="adj" fmla="val 38110"/>
                </a:avLst>
              </a:prstGeom>
              <a:solidFill>
                <a:srgbClr val="C7330F"/>
              </a:solidFill>
              <a:ln w="127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kern="0">
                  <a:solidFill>
                    <a:srgbClr val="383838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" name="Text Box 394"/>
              <p:cNvSpPr txBox="1">
                <a:spLocks noChangeArrowheads="1"/>
              </p:cNvSpPr>
              <p:nvPr/>
            </p:nvSpPr>
            <p:spPr bwMode="auto">
              <a:xfrm>
                <a:off x="3870786" y="2280692"/>
                <a:ext cx="1612849" cy="27898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23" name="Text Box 394"/>
              <p:cNvSpPr txBox="1">
                <a:spLocks noChangeArrowheads="1"/>
              </p:cNvSpPr>
              <p:nvPr/>
            </p:nvSpPr>
            <p:spPr bwMode="auto">
              <a:xfrm>
                <a:off x="3870786" y="2551351"/>
                <a:ext cx="1612849" cy="2762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24" name="Text Box 394"/>
              <p:cNvSpPr txBox="1">
                <a:spLocks noChangeArrowheads="1"/>
              </p:cNvSpPr>
              <p:nvPr/>
            </p:nvSpPr>
            <p:spPr bwMode="auto">
              <a:xfrm>
                <a:off x="3870786" y="2802578"/>
                <a:ext cx="1612849" cy="276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25" name="Text Box 394"/>
              <p:cNvSpPr txBox="1">
                <a:spLocks noChangeArrowheads="1"/>
              </p:cNvSpPr>
              <p:nvPr/>
            </p:nvSpPr>
            <p:spPr bwMode="auto">
              <a:xfrm>
                <a:off x="3870786" y="3059356"/>
                <a:ext cx="1612849" cy="2762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</p:grpSp>
        <p:grpSp>
          <p:nvGrpSpPr>
            <p:cNvPr id="11277" name="组合 4"/>
            <p:cNvGrpSpPr>
              <a:grpSpLocks/>
            </p:cNvGrpSpPr>
            <p:nvPr/>
          </p:nvGrpSpPr>
          <p:grpSpPr bwMode="auto">
            <a:xfrm>
              <a:off x="5251474" y="2395527"/>
              <a:ext cx="2820988" cy="2406650"/>
              <a:chOff x="5025791" y="1670297"/>
              <a:chExt cx="2820527" cy="2406459"/>
            </a:xfrm>
          </p:grpSpPr>
          <p:sp>
            <p:nvSpPr>
              <p:cNvPr id="27" name="Chevron 44"/>
              <p:cNvSpPr/>
              <p:nvPr/>
            </p:nvSpPr>
            <p:spPr>
              <a:xfrm>
                <a:off x="5025914" y="1669975"/>
                <a:ext cx="2820404" cy="2406781"/>
              </a:xfrm>
              <a:prstGeom prst="chevron">
                <a:avLst>
                  <a:gd name="adj" fmla="val 38110"/>
                </a:avLst>
              </a:prstGeom>
              <a:solidFill>
                <a:srgbClr val="BB805E"/>
              </a:solidFill>
              <a:ln w="12700" cap="flat" cmpd="sng" algn="ctr">
                <a:noFill/>
                <a:prstDash val="soli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 kern="0">
                  <a:solidFill>
                    <a:srgbClr val="383838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8" name="Text Box 394"/>
              <p:cNvSpPr txBox="1">
                <a:spLocks noChangeArrowheads="1"/>
              </p:cNvSpPr>
              <p:nvPr/>
            </p:nvSpPr>
            <p:spPr bwMode="auto">
              <a:xfrm>
                <a:off x="6005838" y="2280692"/>
                <a:ext cx="1612849" cy="27898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29" name="Text Box 394"/>
              <p:cNvSpPr txBox="1">
                <a:spLocks noChangeArrowheads="1"/>
              </p:cNvSpPr>
              <p:nvPr/>
            </p:nvSpPr>
            <p:spPr bwMode="auto">
              <a:xfrm>
                <a:off x="6005838" y="2551351"/>
                <a:ext cx="1612849" cy="2762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30" name="Text Box 394"/>
              <p:cNvSpPr txBox="1">
                <a:spLocks noChangeArrowheads="1"/>
              </p:cNvSpPr>
              <p:nvPr/>
            </p:nvSpPr>
            <p:spPr bwMode="auto">
              <a:xfrm>
                <a:off x="6005838" y="2802578"/>
                <a:ext cx="1612849" cy="27621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  <p:sp>
            <p:nvSpPr>
              <p:cNvPr id="31" name="Text Box 394"/>
              <p:cNvSpPr txBox="1">
                <a:spLocks noChangeArrowheads="1"/>
              </p:cNvSpPr>
              <p:nvPr/>
            </p:nvSpPr>
            <p:spPr bwMode="auto">
              <a:xfrm>
                <a:off x="6005838" y="3059356"/>
                <a:ext cx="1612849" cy="27621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>
                <a:spAutoFit/>
              </a:bodyPr>
              <a:lstStyle/>
              <a:p>
                <a:pPr algn="just" fontAlgn="auto">
                  <a:spcBef>
                    <a:spcPts val="0"/>
                  </a:spcBef>
                  <a:spcAft>
                    <a:spcPts val="0"/>
                  </a:spcAft>
                  <a:buFont typeface="Arial" pitchFamily="34" charset="0"/>
                  <a:buChar char="•"/>
                  <a:defRPr/>
                </a:pPr>
                <a:r>
                  <a:rPr lang="zh-CN" altLang="en-US" sz="1200" kern="0" dirty="0">
                    <a:solidFill>
                      <a:srgbClr val="38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itchFamily="34" charset="0"/>
                  </a:rPr>
                  <a:t>添加文字内容</a:t>
                </a:r>
              </a:p>
            </p:txBody>
          </p:sp>
        </p:grpSp>
        <p:sp>
          <p:nvSpPr>
            <p:cNvPr id="32" name="Text Box 394"/>
            <p:cNvSpPr txBox="1">
              <a:spLocks noChangeArrowheads="1"/>
            </p:cNvSpPr>
            <p:nvPr/>
          </p:nvSpPr>
          <p:spPr bwMode="auto">
            <a:xfrm>
              <a:off x="1536718" y="1937131"/>
              <a:ext cx="1811629" cy="353966"/>
            </a:xfrm>
            <a:prstGeom prst="rect">
              <a:avLst/>
            </a:prstGeom>
            <a:solidFill>
              <a:srgbClr val="C7330F"/>
            </a:solidFill>
            <a:ln w="9525" algn="ctr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tIns="91440"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kern="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添加文字内容</a:t>
              </a:r>
            </a:p>
          </p:txBody>
        </p:sp>
      </p:grpSp>
      <p:sp>
        <p:nvSpPr>
          <p:cNvPr id="1126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/>
        </p:nvSpPr>
        <p:spPr>
          <a:xfrm>
            <a:off x="3214688" y="2333625"/>
            <a:ext cx="1597025" cy="1598613"/>
          </a:xfrm>
          <a:prstGeom prst="ellipse">
            <a:avLst/>
          </a:prstGeom>
          <a:solidFill>
            <a:srgbClr val="BB8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118225" y="2262188"/>
            <a:ext cx="1597025" cy="1598612"/>
          </a:xfrm>
          <a:prstGeom prst="ellipse">
            <a:avLst/>
          </a:prstGeom>
          <a:solidFill>
            <a:srgbClr val="BB8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0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5" name="椭圆 77"/>
          <p:cNvSpPr>
            <a:spLocks noChangeArrowheads="1"/>
          </p:cNvSpPr>
          <p:nvPr/>
        </p:nvSpPr>
        <p:spPr bwMode="auto">
          <a:xfrm>
            <a:off x="1319213" y="2963863"/>
            <a:ext cx="317500" cy="317500"/>
          </a:xfrm>
          <a:prstGeom prst="ellipse">
            <a:avLst/>
          </a:prstGeom>
          <a:solidFill>
            <a:srgbClr val="BB805E"/>
          </a:solidFill>
          <a:ln w="19050">
            <a:solidFill>
              <a:srgbClr val="C7330F"/>
            </a:solidFill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6" name="椭圆 78"/>
          <p:cNvSpPr>
            <a:spLocks noChangeArrowheads="1"/>
          </p:cNvSpPr>
          <p:nvPr/>
        </p:nvSpPr>
        <p:spPr bwMode="auto">
          <a:xfrm>
            <a:off x="1020763" y="3016250"/>
            <a:ext cx="211137" cy="211138"/>
          </a:xfrm>
          <a:prstGeom prst="ellipse">
            <a:avLst/>
          </a:prstGeom>
          <a:solidFill>
            <a:srgbClr val="BB805E"/>
          </a:solidFill>
          <a:ln w="19050">
            <a:solidFill>
              <a:srgbClr val="C7330F"/>
            </a:solidFill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7" name="椭圆 79"/>
          <p:cNvSpPr>
            <a:spLocks noChangeAspect="1" noChangeArrowheads="1"/>
          </p:cNvSpPr>
          <p:nvPr/>
        </p:nvSpPr>
        <p:spPr bwMode="auto">
          <a:xfrm>
            <a:off x="785813" y="3048000"/>
            <a:ext cx="146050" cy="147638"/>
          </a:xfrm>
          <a:prstGeom prst="ellipse">
            <a:avLst/>
          </a:prstGeom>
          <a:solidFill>
            <a:srgbClr val="BB805E"/>
          </a:solidFill>
          <a:ln w="19050">
            <a:solidFill>
              <a:srgbClr val="C7330F"/>
            </a:solidFill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8" name="椭圆 80"/>
          <p:cNvSpPr>
            <a:spLocks noChangeArrowheads="1"/>
          </p:cNvSpPr>
          <p:nvPr/>
        </p:nvSpPr>
        <p:spPr bwMode="auto">
          <a:xfrm flipH="1">
            <a:off x="7723188" y="3016250"/>
            <a:ext cx="317500" cy="317500"/>
          </a:xfrm>
          <a:prstGeom prst="ellipse">
            <a:avLst/>
          </a:prstGeom>
          <a:solidFill>
            <a:srgbClr val="BB805E"/>
          </a:solidFill>
          <a:ln w="19050">
            <a:solidFill>
              <a:srgbClr val="C7330F"/>
            </a:solidFill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09" name="椭圆 81"/>
          <p:cNvSpPr>
            <a:spLocks noChangeArrowheads="1"/>
          </p:cNvSpPr>
          <p:nvPr/>
        </p:nvSpPr>
        <p:spPr bwMode="auto">
          <a:xfrm flipH="1">
            <a:off x="8126413" y="3068638"/>
            <a:ext cx="212725" cy="211137"/>
          </a:xfrm>
          <a:prstGeom prst="ellipse">
            <a:avLst/>
          </a:prstGeom>
          <a:solidFill>
            <a:srgbClr val="BB805E"/>
          </a:solidFill>
          <a:ln w="19050">
            <a:solidFill>
              <a:srgbClr val="C7330F"/>
            </a:solidFill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4110" name="椭圆 82"/>
          <p:cNvSpPr>
            <a:spLocks noChangeAspect="1" noChangeArrowheads="1"/>
          </p:cNvSpPr>
          <p:nvPr/>
        </p:nvSpPr>
        <p:spPr bwMode="auto">
          <a:xfrm flipH="1">
            <a:off x="8426450" y="3101975"/>
            <a:ext cx="147638" cy="146050"/>
          </a:xfrm>
          <a:prstGeom prst="ellipse">
            <a:avLst/>
          </a:prstGeom>
          <a:solidFill>
            <a:srgbClr val="BB805E"/>
          </a:solidFill>
          <a:ln w="19050">
            <a:solidFill>
              <a:srgbClr val="C7330F"/>
            </a:solidFill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4111" name="图片 16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2119313"/>
            <a:ext cx="1912937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图片 17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3" y="2119313"/>
            <a:ext cx="1912937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1" descr="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2605088"/>
            <a:ext cx="187801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28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4238" y="2605088"/>
            <a:ext cx="1878012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29" descr="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1113" y="2605088"/>
            <a:ext cx="1878012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30" descr="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988" y="2605088"/>
            <a:ext cx="1878012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4"/>
          <p:cNvSpPr>
            <a:spLocks noChangeArrowheads="1"/>
          </p:cNvSpPr>
          <p:nvPr/>
        </p:nvSpPr>
        <p:spPr bwMode="auto">
          <a:xfrm>
            <a:off x="407988" y="2143125"/>
            <a:ext cx="1863725" cy="482600"/>
          </a:xfrm>
          <a:prstGeom prst="rect">
            <a:avLst/>
          </a:pr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32" name="组合 6"/>
          <p:cNvGrpSpPr>
            <a:grpSpLocks/>
          </p:cNvGrpSpPr>
          <p:nvPr/>
        </p:nvGrpSpPr>
        <p:grpSpPr bwMode="auto">
          <a:xfrm>
            <a:off x="407988" y="4214813"/>
            <a:ext cx="1863725" cy="323850"/>
            <a:chOff x="0" y="0"/>
            <a:chExt cx="2754339" cy="480061"/>
          </a:xfrm>
        </p:grpSpPr>
        <p:sp>
          <p:nvSpPr>
            <p:cNvPr id="5145" name="矩形 7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solidFill>
              <a:srgbClr val="C7330F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6" name="等腰三角形 8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C7330F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33" name="矩形 9"/>
          <p:cNvSpPr>
            <a:spLocks noChangeArrowheads="1"/>
          </p:cNvSpPr>
          <p:nvPr/>
        </p:nvSpPr>
        <p:spPr bwMode="auto">
          <a:xfrm>
            <a:off x="2555875" y="2143125"/>
            <a:ext cx="1863725" cy="482600"/>
          </a:xfrm>
          <a:prstGeom prst="rect">
            <a:avLst/>
          </a:pr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34" name="组合 11"/>
          <p:cNvGrpSpPr>
            <a:grpSpLocks/>
          </p:cNvGrpSpPr>
          <p:nvPr/>
        </p:nvGrpSpPr>
        <p:grpSpPr bwMode="auto">
          <a:xfrm>
            <a:off x="2555875" y="4214813"/>
            <a:ext cx="1863725" cy="323850"/>
            <a:chOff x="0" y="0"/>
            <a:chExt cx="2754339" cy="480061"/>
          </a:xfrm>
        </p:grpSpPr>
        <p:sp>
          <p:nvSpPr>
            <p:cNvPr id="5143" name="矩形 12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solidFill>
              <a:srgbClr val="BB805E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4" name="等腰三角形 1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BB805E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35" name="矩形 17"/>
          <p:cNvSpPr>
            <a:spLocks noChangeArrowheads="1"/>
          </p:cNvSpPr>
          <p:nvPr/>
        </p:nvSpPr>
        <p:spPr bwMode="auto">
          <a:xfrm>
            <a:off x="4703763" y="2143125"/>
            <a:ext cx="1863725" cy="482600"/>
          </a:xfrm>
          <a:prstGeom prst="rect">
            <a:avLst/>
          </a:pr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36" name="组合 19"/>
          <p:cNvGrpSpPr>
            <a:grpSpLocks/>
          </p:cNvGrpSpPr>
          <p:nvPr/>
        </p:nvGrpSpPr>
        <p:grpSpPr bwMode="auto">
          <a:xfrm>
            <a:off x="4703763" y="4214813"/>
            <a:ext cx="1863725" cy="323850"/>
            <a:chOff x="0" y="0"/>
            <a:chExt cx="2754339" cy="480061"/>
          </a:xfrm>
        </p:grpSpPr>
        <p:sp>
          <p:nvSpPr>
            <p:cNvPr id="5141" name="矩形 20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solidFill>
              <a:srgbClr val="C7330F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2" name="等腰三角形 21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C7330F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  <p:sp>
        <p:nvSpPr>
          <p:cNvPr id="5137" name="矩形 22"/>
          <p:cNvSpPr>
            <a:spLocks noChangeArrowheads="1"/>
          </p:cNvSpPr>
          <p:nvPr/>
        </p:nvSpPr>
        <p:spPr bwMode="auto">
          <a:xfrm>
            <a:off x="6851650" y="2143125"/>
            <a:ext cx="1863725" cy="482600"/>
          </a:xfrm>
          <a:prstGeom prst="rect">
            <a:avLst/>
          </a:pr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grpSp>
        <p:nvGrpSpPr>
          <p:cNvPr id="5138" name="组合 24"/>
          <p:cNvGrpSpPr>
            <a:grpSpLocks/>
          </p:cNvGrpSpPr>
          <p:nvPr/>
        </p:nvGrpSpPr>
        <p:grpSpPr bwMode="auto">
          <a:xfrm>
            <a:off x="6851650" y="4214813"/>
            <a:ext cx="1863725" cy="323850"/>
            <a:chOff x="0" y="0"/>
            <a:chExt cx="2754339" cy="480061"/>
          </a:xfrm>
        </p:grpSpPr>
        <p:sp>
          <p:nvSpPr>
            <p:cNvPr id="5139" name="矩形 25"/>
            <p:cNvSpPr>
              <a:spLocks noChangeArrowheads="1"/>
            </p:cNvSpPr>
            <p:nvPr/>
          </p:nvSpPr>
          <p:spPr bwMode="auto">
            <a:xfrm>
              <a:off x="0" y="0"/>
              <a:ext cx="2754339" cy="228600"/>
            </a:xfrm>
            <a:prstGeom prst="rect">
              <a:avLst/>
            </a:prstGeom>
            <a:solidFill>
              <a:srgbClr val="BB805E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5140" name="等腰三角形 26"/>
            <p:cNvSpPr>
              <a:spLocks noChangeArrowheads="1"/>
            </p:cNvSpPr>
            <p:nvPr/>
          </p:nvSpPr>
          <p:spPr bwMode="auto">
            <a:xfrm flipV="1">
              <a:off x="969405" y="134917"/>
              <a:ext cx="815528" cy="345144"/>
            </a:xfrm>
            <a:prstGeom prst="triangle">
              <a:avLst>
                <a:gd name="adj" fmla="val 50000"/>
              </a:avLst>
            </a:prstGeom>
            <a:solidFill>
              <a:srgbClr val="BB805E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/>
            <a:p>
              <a:pPr algn="ctr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6151" name="组合 38"/>
          <p:cNvGrpSpPr>
            <a:grpSpLocks/>
          </p:cNvGrpSpPr>
          <p:nvPr/>
        </p:nvGrpSpPr>
        <p:grpSpPr bwMode="auto">
          <a:xfrm>
            <a:off x="428625" y="1785938"/>
            <a:ext cx="8266113" cy="2879725"/>
            <a:chOff x="1001713" y="2197100"/>
            <a:chExt cx="10193337" cy="3551238"/>
          </a:xfrm>
        </p:grpSpPr>
        <p:sp>
          <p:nvSpPr>
            <p:cNvPr id="18" name="椭圆 17"/>
            <p:cNvSpPr/>
            <p:nvPr/>
          </p:nvSpPr>
          <p:spPr>
            <a:xfrm>
              <a:off x="1001713" y="3093719"/>
              <a:ext cx="2654535" cy="2654619"/>
            </a:xfrm>
            <a:prstGeom prst="ellipse">
              <a:avLst/>
            </a:prstGeom>
            <a:solidFill>
              <a:srgbClr val="BB805E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6157" name="组合 24"/>
            <p:cNvGrpSpPr>
              <a:grpSpLocks/>
            </p:cNvGrpSpPr>
            <p:nvPr/>
          </p:nvGrpSpPr>
          <p:grpSpPr bwMode="auto">
            <a:xfrm>
              <a:off x="3505512" y="2197100"/>
              <a:ext cx="2654535" cy="2654619"/>
              <a:chOff x="3505456" y="2197100"/>
              <a:chExt cx="2653999" cy="2654083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3591574" y="2283221"/>
                <a:ext cx="2481763" cy="2481842"/>
              </a:xfrm>
              <a:prstGeom prst="ellipse">
                <a:avLst/>
              </a:prstGeom>
              <a:solidFill>
                <a:srgbClr val="C73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" name="椭圆 30"/>
              <p:cNvSpPr/>
              <p:nvPr/>
            </p:nvSpPr>
            <p:spPr>
              <a:xfrm>
                <a:off x="3505456" y="2197100"/>
                <a:ext cx="2653999" cy="2654083"/>
              </a:xfrm>
              <a:prstGeom prst="ellipse">
                <a:avLst/>
              </a:prstGeom>
              <a:noFill/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6158" name="组合 28"/>
            <p:cNvGrpSpPr>
              <a:grpSpLocks/>
            </p:cNvGrpSpPr>
            <p:nvPr/>
          </p:nvGrpSpPr>
          <p:grpSpPr bwMode="auto">
            <a:xfrm>
              <a:off x="6024970" y="3093719"/>
              <a:ext cx="2654535" cy="2654619"/>
              <a:chOff x="6025113" y="3093853"/>
              <a:chExt cx="2653999" cy="2654083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6111231" y="3179974"/>
                <a:ext cx="2481763" cy="2481842"/>
              </a:xfrm>
              <a:prstGeom prst="ellipse">
                <a:avLst/>
              </a:prstGeom>
              <a:solidFill>
                <a:srgbClr val="BB805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6025113" y="3093853"/>
                <a:ext cx="2653999" cy="2654083"/>
              </a:xfrm>
              <a:prstGeom prst="ellipse">
                <a:avLst/>
              </a:prstGeom>
              <a:noFill/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6159" name="组合 32"/>
            <p:cNvGrpSpPr>
              <a:grpSpLocks/>
            </p:cNvGrpSpPr>
            <p:nvPr/>
          </p:nvGrpSpPr>
          <p:grpSpPr bwMode="auto">
            <a:xfrm>
              <a:off x="8542471" y="2197100"/>
              <a:ext cx="2652578" cy="2654619"/>
              <a:chOff x="8541924" y="2197101"/>
              <a:chExt cx="2653630" cy="2654083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8628095" y="2283222"/>
                <a:ext cx="2481291" cy="2481842"/>
              </a:xfrm>
              <a:prstGeom prst="ellipse">
                <a:avLst/>
              </a:prstGeom>
              <a:solidFill>
                <a:srgbClr val="C7330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8541925" y="2197101"/>
                <a:ext cx="2653630" cy="2654083"/>
              </a:xfrm>
              <a:prstGeom prst="ellipse">
                <a:avLst/>
              </a:prstGeom>
              <a:noFill/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22" name="椭圆 21"/>
            <p:cNvSpPr/>
            <p:nvPr/>
          </p:nvSpPr>
          <p:spPr bwMode="auto">
            <a:xfrm>
              <a:off x="1898304" y="2197100"/>
              <a:ext cx="896591" cy="896619"/>
            </a:xfrm>
            <a:prstGeom prst="ellipse">
              <a:avLst/>
            </a:prstGeom>
            <a:solidFill>
              <a:srgbClr val="BB805E"/>
            </a:solidFill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3" name="椭圆 22"/>
            <p:cNvSpPr/>
            <p:nvPr/>
          </p:nvSpPr>
          <p:spPr>
            <a:xfrm>
              <a:off x="4419721" y="4851719"/>
              <a:ext cx="896591" cy="896619"/>
            </a:xfrm>
            <a:prstGeom prst="ellipse">
              <a:avLst/>
            </a:prstGeom>
            <a:solidFill>
              <a:srgbClr val="C7330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4" name="椭圆 23"/>
            <p:cNvSpPr/>
            <p:nvPr/>
          </p:nvSpPr>
          <p:spPr>
            <a:xfrm>
              <a:off x="6898070" y="2197100"/>
              <a:ext cx="896591" cy="896619"/>
            </a:xfrm>
            <a:prstGeom prst="ellipse">
              <a:avLst/>
            </a:prstGeom>
            <a:solidFill>
              <a:srgbClr val="BB805E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  <p:sp>
          <p:nvSpPr>
            <p:cNvPr id="25" name="椭圆 24"/>
            <p:cNvSpPr/>
            <p:nvPr/>
          </p:nvSpPr>
          <p:spPr>
            <a:xfrm>
              <a:off x="9456682" y="4851719"/>
              <a:ext cx="896591" cy="896619"/>
            </a:xfrm>
            <a:prstGeom prst="ellipse">
              <a:avLst/>
            </a:prstGeom>
            <a:solidFill>
              <a:srgbClr val="C7330F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/>
            </a:p>
          </p:txBody>
        </p:sp>
      </p:grpSp>
      <p:sp>
        <p:nvSpPr>
          <p:cNvPr id="6152" name="矩形 12"/>
          <p:cNvSpPr>
            <a:spLocks noChangeArrowheads="1"/>
          </p:cNvSpPr>
          <p:nvPr/>
        </p:nvSpPr>
        <p:spPr bwMode="auto">
          <a:xfrm>
            <a:off x="7858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2"/>
          <p:cNvSpPr>
            <a:spLocks noChangeArrowheads="1"/>
          </p:cNvSpPr>
          <p:nvPr/>
        </p:nvSpPr>
        <p:spPr bwMode="auto">
          <a:xfrm>
            <a:off x="2786063" y="2571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12"/>
          <p:cNvSpPr>
            <a:spLocks noChangeArrowheads="1"/>
          </p:cNvSpPr>
          <p:nvPr/>
        </p:nvSpPr>
        <p:spPr bwMode="auto">
          <a:xfrm>
            <a:off x="6858000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4786313" y="3286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39"/>
          <p:cNvSpPr>
            <a:spLocks noChangeArrowheads="1"/>
          </p:cNvSpPr>
          <p:nvPr/>
        </p:nvSpPr>
        <p:spPr bwMode="auto">
          <a:xfrm rot="-1868298">
            <a:off x="2805113" y="1293813"/>
            <a:ext cx="1754187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添加文字</a:t>
            </a:r>
            <a:endParaRPr lang="zh-CN" altLang="en-US"/>
          </a:p>
        </p:txBody>
      </p:sp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2" name="组合 41"/>
          <p:cNvGrpSpPr>
            <a:grpSpLocks/>
          </p:cNvGrpSpPr>
          <p:nvPr/>
        </p:nvGrpSpPr>
        <p:grpSpPr bwMode="auto">
          <a:xfrm>
            <a:off x="2911475" y="1428750"/>
            <a:ext cx="3946525" cy="3946525"/>
            <a:chOff x="4122738" y="1625600"/>
            <a:chExt cx="3946526" cy="3946525"/>
          </a:xfrm>
        </p:grpSpPr>
        <p:grpSp>
          <p:nvGrpSpPr>
            <p:cNvPr id="7176" name="组合 42"/>
            <p:cNvGrpSpPr>
              <a:grpSpLocks/>
            </p:cNvGrpSpPr>
            <p:nvPr/>
          </p:nvGrpSpPr>
          <p:grpSpPr bwMode="auto">
            <a:xfrm>
              <a:off x="4122738" y="1625600"/>
              <a:ext cx="3946526" cy="3946525"/>
              <a:chOff x="4122738" y="1625600"/>
              <a:chExt cx="3946526" cy="3946525"/>
            </a:xfrm>
          </p:grpSpPr>
          <p:sp>
            <p:nvSpPr>
              <p:cNvPr id="22" name="MH_Other_1"/>
              <p:cNvSpPr>
                <a:spLocks noChangeAspect="1"/>
              </p:cNvSpPr>
              <p:nvPr/>
            </p:nvSpPr>
            <p:spPr bwMode="auto">
              <a:xfrm>
                <a:off x="6127752" y="1625600"/>
                <a:ext cx="1941512" cy="2235200"/>
              </a:xfrm>
              <a:custGeom>
                <a:avLst/>
                <a:gdLst>
                  <a:gd name="T0" fmla="*/ 35 w 1260"/>
                  <a:gd name="T1" fmla="*/ 1 h 1451"/>
                  <a:gd name="T2" fmla="*/ 100 w 1260"/>
                  <a:gd name="T3" fmla="*/ 6 h 1451"/>
                  <a:gd name="T4" fmla="*/ 162 w 1260"/>
                  <a:gd name="T5" fmla="*/ 13 h 1451"/>
                  <a:gd name="T6" fmla="*/ 225 w 1260"/>
                  <a:gd name="T7" fmla="*/ 23 h 1451"/>
                  <a:gd name="T8" fmla="*/ 285 w 1260"/>
                  <a:gd name="T9" fmla="*/ 37 h 1451"/>
                  <a:gd name="T10" fmla="*/ 345 w 1260"/>
                  <a:gd name="T11" fmla="*/ 53 h 1451"/>
                  <a:gd name="T12" fmla="*/ 404 w 1260"/>
                  <a:gd name="T13" fmla="*/ 72 h 1451"/>
                  <a:gd name="T14" fmla="*/ 461 w 1260"/>
                  <a:gd name="T15" fmla="*/ 94 h 1451"/>
                  <a:gd name="T16" fmla="*/ 517 w 1260"/>
                  <a:gd name="T17" fmla="*/ 119 h 1451"/>
                  <a:gd name="T18" fmla="*/ 572 w 1260"/>
                  <a:gd name="T19" fmla="*/ 145 h 1451"/>
                  <a:gd name="T20" fmla="*/ 625 w 1260"/>
                  <a:gd name="T21" fmla="*/ 175 h 1451"/>
                  <a:gd name="T22" fmla="*/ 676 w 1260"/>
                  <a:gd name="T23" fmla="*/ 206 h 1451"/>
                  <a:gd name="T24" fmla="*/ 726 w 1260"/>
                  <a:gd name="T25" fmla="*/ 240 h 1451"/>
                  <a:gd name="T26" fmla="*/ 774 w 1260"/>
                  <a:gd name="T27" fmla="*/ 277 h 1451"/>
                  <a:gd name="T28" fmla="*/ 820 w 1260"/>
                  <a:gd name="T29" fmla="*/ 316 h 1451"/>
                  <a:gd name="T30" fmla="*/ 866 w 1260"/>
                  <a:gd name="T31" fmla="*/ 356 h 1451"/>
                  <a:gd name="T32" fmla="*/ 908 w 1260"/>
                  <a:gd name="T33" fmla="*/ 398 h 1451"/>
                  <a:gd name="T34" fmla="*/ 948 w 1260"/>
                  <a:gd name="T35" fmla="*/ 444 h 1451"/>
                  <a:gd name="T36" fmla="*/ 986 w 1260"/>
                  <a:gd name="T37" fmla="*/ 490 h 1451"/>
                  <a:gd name="T38" fmla="*/ 1023 w 1260"/>
                  <a:gd name="T39" fmla="*/ 538 h 1451"/>
                  <a:gd name="T40" fmla="*/ 1057 w 1260"/>
                  <a:gd name="T41" fmla="*/ 589 h 1451"/>
                  <a:gd name="T42" fmla="*/ 1088 w 1260"/>
                  <a:gd name="T43" fmla="*/ 640 h 1451"/>
                  <a:gd name="T44" fmla="*/ 1117 w 1260"/>
                  <a:gd name="T45" fmla="*/ 693 h 1451"/>
                  <a:gd name="T46" fmla="*/ 1144 w 1260"/>
                  <a:gd name="T47" fmla="*/ 748 h 1451"/>
                  <a:gd name="T48" fmla="*/ 1168 w 1260"/>
                  <a:gd name="T49" fmla="*/ 804 h 1451"/>
                  <a:gd name="T50" fmla="*/ 1190 w 1260"/>
                  <a:gd name="T51" fmla="*/ 861 h 1451"/>
                  <a:gd name="T52" fmla="*/ 1209 w 1260"/>
                  <a:gd name="T53" fmla="*/ 921 h 1451"/>
                  <a:gd name="T54" fmla="*/ 1224 w 1260"/>
                  <a:gd name="T55" fmla="*/ 980 h 1451"/>
                  <a:gd name="T56" fmla="*/ 1237 w 1260"/>
                  <a:gd name="T57" fmla="*/ 1042 h 1451"/>
                  <a:gd name="T58" fmla="*/ 1248 w 1260"/>
                  <a:gd name="T59" fmla="*/ 1104 h 1451"/>
                  <a:gd name="T60" fmla="*/ 1255 w 1260"/>
                  <a:gd name="T61" fmla="*/ 1166 h 1451"/>
                  <a:gd name="T62" fmla="*/ 1259 w 1260"/>
                  <a:gd name="T63" fmla="*/ 1231 h 1451"/>
                  <a:gd name="T64" fmla="*/ 921 w 1260"/>
                  <a:gd name="T65" fmla="*/ 1451 h 1451"/>
                  <a:gd name="T66" fmla="*/ 622 w 1260"/>
                  <a:gd name="T67" fmla="*/ 1231 h 1451"/>
                  <a:gd name="T68" fmla="*/ 616 w 1260"/>
                  <a:gd name="T69" fmla="*/ 1184 h 1451"/>
                  <a:gd name="T70" fmla="*/ 608 w 1260"/>
                  <a:gd name="T71" fmla="*/ 1139 h 1451"/>
                  <a:gd name="T72" fmla="*/ 597 w 1260"/>
                  <a:gd name="T73" fmla="*/ 1096 h 1451"/>
                  <a:gd name="T74" fmla="*/ 588 w 1260"/>
                  <a:gd name="T75" fmla="*/ 1067 h 1451"/>
                  <a:gd name="T76" fmla="*/ 572 w 1260"/>
                  <a:gd name="T77" fmla="*/ 1025 h 1451"/>
                  <a:gd name="T78" fmla="*/ 559 w 1260"/>
                  <a:gd name="T79" fmla="*/ 998 h 1451"/>
                  <a:gd name="T80" fmla="*/ 539 w 1260"/>
                  <a:gd name="T81" fmla="*/ 959 h 1451"/>
                  <a:gd name="T82" fmla="*/ 523 w 1260"/>
                  <a:gd name="T83" fmla="*/ 934 h 1451"/>
                  <a:gd name="T84" fmla="*/ 498 w 1260"/>
                  <a:gd name="T85" fmla="*/ 898 h 1451"/>
                  <a:gd name="T86" fmla="*/ 480 w 1260"/>
                  <a:gd name="T87" fmla="*/ 874 h 1451"/>
                  <a:gd name="T88" fmla="*/ 461 w 1260"/>
                  <a:gd name="T89" fmla="*/ 852 h 1451"/>
                  <a:gd name="T90" fmla="*/ 431 w 1260"/>
                  <a:gd name="T91" fmla="*/ 821 h 1451"/>
                  <a:gd name="T92" fmla="*/ 399 w 1260"/>
                  <a:gd name="T93" fmla="*/ 791 h 1451"/>
                  <a:gd name="T94" fmla="*/ 375 w 1260"/>
                  <a:gd name="T95" fmla="*/ 773 h 1451"/>
                  <a:gd name="T96" fmla="*/ 352 w 1260"/>
                  <a:gd name="T97" fmla="*/ 755 h 1451"/>
                  <a:gd name="T98" fmla="*/ 328 w 1260"/>
                  <a:gd name="T99" fmla="*/ 739 h 1451"/>
                  <a:gd name="T100" fmla="*/ 290 w 1260"/>
                  <a:gd name="T101" fmla="*/ 716 h 1451"/>
                  <a:gd name="T102" fmla="*/ 264 w 1260"/>
                  <a:gd name="T103" fmla="*/ 702 h 1451"/>
                  <a:gd name="T104" fmla="*/ 223 w 1260"/>
                  <a:gd name="T105" fmla="*/ 684 h 1451"/>
                  <a:gd name="T106" fmla="*/ 181 w 1260"/>
                  <a:gd name="T107" fmla="*/ 669 h 1451"/>
                  <a:gd name="T108" fmla="*/ 137 w 1260"/>
                  <a:gd name="T109" fmla="*/ 656 h 1451"/>
                  <a:gd name="T110" fmla="*/ 108 w 1260"/>
                  <a:gd name="T111" fmla="*/ 649 h 1451"/>
                  <a:gd name="T112" fmla="*/ 63 w 1260"/>
                  <a:gd name="T113" fmla="*/ 642 h 1451"/>
                  <a:gd name="T114" fmla="*/ 31 w 1260"/>
                  <a:gd name="T115" fmla="*/ 639 h 1451"/>
                  <a:gd name="T116" fmla="*/ 0 w 1260"/>
                  <a:gd name="T117" fmla="*/ 637 h 1451"/>
                  <a:gd name="T118" fmla="*/ 3 w 1260"/>
                  <a:gd name="T119" fmla="*/ 0 h 14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260" h="1451">
                    <a:moveTo>
                      <a:pt x="3" y="0"/>
                    </a:moveTo>
                    <a:lnTo>
                      <a:pt x="35" y="1"/>
                    </a:lnTo>
                    <a:lnTo>
                      <a:pt x="68" y="3"/>
                    </a:lnTo>
                    <a:lnTo>
                      <a:pt x="100" y="6"/>
                    </a:lnTo>
                    <a:lnTo>
                      <a:pt x="131" y="9"/>
                    </a:lnTo>
                    <a:lnTo>
                      <a:pt x="162" y="13"/>
                    </a:lnTo>
                    <a:lnTo>
                      <a:pt x="193" y="18"/>
                    </a:lnTo>
                    <a:lnTo>
                      <a:pt x="225" y="23"/>
                    </a:lnTo>
                    <a:lnTo>
                      <a:pt x="255" y="30"/>
                    </a:lnTo>
                    <a:lnTo>
                      <a:pt x="285" y="37"/>
                    </a:lnTo>
                    <a:lnTo>
                      <a:pt x="315" y="44"/>
                    </a:lnTo>
                    <a:lnTo>
                      <a:pt x="345" y="53"/>
                    </a:lnTo>
                    <a:lnTo>
                      <a:pt x="374" y="62"/>
                    </a:lnTo>
                    <a:lnTo>
                      <a:pt x="404" y="72"/>
                    </a:lnTo>
                    <a:lnTo>
                      <a:pt x="433" y="83"/>
                    </a:lnTo>
                    <a:lnTo>
                      <a:pt x="461" y="94"/>
                    </a:lnTo>
                    <a:lnTo>
                      <a:pt x="489" y="106"/>
                    </a:lnTo>
                    <a:lnTo>
                      <a:pt x="517" y="119"/>
                    </a:lnTo>
                    <a:lnTo>
                      <a:pt x="545" y="132"/>
                    </a:lnTo>
                    <a:lnTo>
                      <a:pt x="572" y="145"/>
                    </a:lnTo>
                    <a:lnTo>
                      <a:pt x="599" y="160"/>
                    </a:lnTo>
                    <a:lnTo>
                      <a:pt x="625" y="175"/>
                    </a:lnTo>
                    <a:lnTo>
                      <a:pt x="651" y="190"/>
                    </a:lnTo>
                    <a:lnTo>
                      <a:pt x="676" y="206"/>
                    </a:lnTo>
                    <a:lnTo>
                      <a:pt x="702" y="223"/>
                    </a:lnTo>
                    <a:lnTo>
                      <a:pt x="726" y="240"/>
                    </a:lnTo>
                    <a:lnTo>
                      <a:pt x="751" y="259"/>
                    </a:lnTo>
                    <a:lnTo>
                      <a:pt x="774" y="277"/>
                    </a:lnTo>
                    <a:lnTo>
                      <a:pt x="798" y="296"/>
                    </a:lnTo>
                    <a:lnTo>
                      <a:pt x="820" y="316"/>
                    </a:lnTo>
                    <a:lnTo>
                      <a:pt x="843" y="336"/>
                    </a:lnTo>
                    <a:lnTo>
                      <a:pt x="866" y="356"/>
                    </a:lnTo>
                    <a:lnTo>
                      <a:pt x="887" y="377"/>
                    </a:lnTo>
                    <a:lnTo>
                      <a:pt x="908" y="398"/>
                    </a:lnTo>
                    <a:lnTo>
                      <a:pt x="928" y="421"/>
                    </a:lnTo>
                    <a:lnTo>
                      <a:pt x="948" y="444"/>
                    </a:lnTo>
                    <a:lnTo>
                      <a:pt x="967" y="467"/>
                    </a:lnTo>
                    <a:lnTo>
                      <a:pt x="986" y="490"/>
                    </a:lnTo>
                    <a:lnTo>
                      <a:pt x="1004" y="514"/>
                    </a:lnTo>
                    <a:lnTo>
                      <a:pt x="1023" y="538"/>
                    </a:lnTo>
                    <a:lnTo>
                      <a:pt x="1040" y="564"/>
                    </a:lnTo>
                    <a:lnTo>
                      <a:pt x="1057" y="589"/>
                    </a:lnTo>
                    <a:lnTo>
                      <a:pt x="1073" y="614"/>
                    </a:lnTo>
                    <a:lnTo>
                      <a:pt x="1088" y="640"/>
                    </a:lnTo>
                    <a:lnTo>
                      <a:pt x="1103" y="666"/>
                    </a:lnTo>
                    <a:lnTo>
                      <a:pt x="1117" y="693"/>
                    </a:lnTo>
                    <a:lnTo>
                      <a:pt x="1131" y="720"/>
                    </a:lnTo>
                    <a:lnTo>
                      <a:pt x="1144" y="748"/>
                    </a:lnTo>
                    <a:lnTo>
                      <a:pt x="1156" y="776"/>
                    </a:lnTo>
                    <a:lnTo>
                      <a:pt x="1168" y="804"/>
                    </a:lnTo>
                    <a:lnTo>
                      <a:pt x="1180" y="833"/>
                    </a:lnTo>
                    <a:lnTo>
                      <a:pt x="1190" y="861"/>
                    </a:lnTo>
                    <a:lnTo>
                      <a:pt x="1200" y="891"/>
                    </a:lnTo>
                    <a:lnTo>
                      <a:pt x="1209" y="921"/>
                    </a:lnTo>
                    <a:lnTo>
                      <a:pt x="1217" y="950"/>
                    </a:lnTo>
                    <a:lnTo>
                      <a:pt x="1224" y="980"/>
                    </a:lnTo>
                    <a:lnTo>
                      <a:pt x="1231" y="1010"/>
                    </a:lnTo>
                    <a:lnTo>
                      <a:pt x="1237" y="1042"/>
                    </a:lnTo>
                    <a:lnTo>
                      <a:pt x="1243" y="1073"/>
                    </a:lnTo>
                    <a:lnTo>
                      <a:pt x="1248" y="1104"/>
                    </a:lnTo>
                    <a:lnTo>
                      <a:pt x="1252" y="1135"/>
                    </a:lnTo>
                    <a:lnTo>
                      <a:pt x="1255" y="1166"/>
                    </a:lnTo>
                    <a:lnTo>
                      <a:pt x="1257" y="1198"/>
                    </a:lnTo>
                    <a:lnTo>
                      <a:pt x="1259" y="1231"/>
                    </a:lnTo>
                    <a:lnTo>
                      <a:pt x="1260" y="1263"/>
                    </a:lnTo>
                    <a:lnTo>
                      <a:pt x="921" y="1451"/>
                    </a:lnTo>
                    <a:lnTo>
                      <a:pt x="622" y="1246"/>
                    </a:lnTo>
                    <a:lnTo>
                      <a:pt x="622" y="1231"/>
                    </a:lnTo>
                    <a:lnTo>
                      <a:pt x="620" y="1215"/>
                    </a:lnTo>
                    <a:lnTo>
                      <a:pt x="616" y="1184"/>
                    </a:lnTo>
                    <a:lnTo>
                      <a:pt x="611" y="1154"/>
                    </a:lnTo>
                    <a:lnTo>
                      <a:pt x="608" y="1139"/>
                    </a:lnTo>
                    <a:lnTo>
                      <a:pt x="605" y="1125"/>
                    </a:lnTo>
                    <a:lnTo>
                      <a:pt x="597" y="1096"/>
                    </a:lnTo>
                    <a:lnTo>
                      <a:pt x="593" y="1082"/>
                    </a:lnTo>
                    <a:lnTo>
                      <a:pt x="588" y="1067"/>
                    </a:lnTo>
                    <a:lnTo>
                      <a:pt x="577" y="1039"/>
                    </a:lnTo>
                    <a:lnTo>
                      <a:pt x="572" y="1025"/>
                    </a:lnTo>
                    <a:lnTo>
                      <a:pt x="566" y="1012"/>
                    </a:lnTo>
                    <a:lnTo>
                      <a:pt x="559" y="998"/>
                    </a:lnTo>
                    <a:lnTo>
                      <a:pt x="553" y="985"/>
                    </a:lnTo>
                    <a:lnTo>
                      <a:pt x="539" y="959"/>
                    </a:lnTo>
                    <a:lnTo>
                      <a:pt x="530" y="947"/>
                    </a:lnTo>
                    <a:lnTo>
                      <a:pt x="523" y="934"/>
                    </a:lnTo>
                    <a:lnTo>
                      <a:pt x="506" y="910"/>
                    </a:lnTo>
                    <a:lnTo>
                      <a:pt x="498" y="898"/>
                    </a:lnTo>
                    <a:lnTo>
                      <a:pt x="489" y="887"/>
                    </a:lnTo>
                    <a:lnTo>
                      <a:pt x="480" y="874"/>
                    </a:lnTo>
                    <a:lnTo>
                      <a:pt x="471" y="863"/>
                    </a:lnTo>
                    <a:lnTo>
                      <a:pt x="461" y="852"/>
                    </a:lnTo>
                    <a:lnTo>
                      <a:pt x="451" y="841"/>
                    </a:lnTo>
                    <a:lnTo>
                      <a:pt x="431" y="821"/>
                    </a:lnTo>
                    <a:lnTo>
                      <a:pt x="410" y="801"/>
                    </a:lnTo>
                    <a:lnTo>
                      <a:pt x="399" y="791"/>
                    </a:lnTo>
                    <a:lnTo>
                      <a:pt x="388" y="782"/>
                    </a:lnTo>
                    <a:lnTo>
                      <a:pt x="375" y="773"/>
                    </a:lnTo>
                    <a:lnTo>
                      <a:pt x="364" y="764"/>
                    </a:lnTo>
                    <a:lnTo>
                      <a:pt x="352" y="755"/>
                    </a:lnTo>
                    <a:lnTo>
                      <a:pt x="340" y="747"/>
                    </a:lnTo>
                    <a:lnTo>
                      <a:pt x="328" y="739"/>
                    </a:lnTo>
                    <a:lnTo>
                      <a:pt x="315" y="731"/>
                    </a:lnTo>
                    <a:lnTo>
                      <a:pt x="290" y="716"/>
                    </a:lnTo>
                    <a:lnTo>
                      <a:pt x="277" y="709"/>
                    </a:lnTo>
                    <a:lnTo>
                      <a:pt x="264" y="702"/>
                    </a:lnTo>
                    <a:lnTo>
                      <a:pt x="237" y="690"/>
                    </a:lnTo>
                    <a:lnTo>
                      <a:pt x="223" y="684"/>
                    </a:lnTo>
                    <a:lnTo>
                      <a:pt x="209" y="678"/>
                    </a:lnTo>
                    <a:lnTo>
                      <a:pt x="181" y="669"/>
                    </a:lnTo>
                    <a:lnTo>
                      <a:pt x="152" y="660"/>
                    </a:lnTo>
                    <a:lnTo>
                      <a:pt x="137" y="656"/>
                    </a:lnTo>
                    <a:lnTo>
                      <a:pt x="123" y="653"/>
                    </a:lnTo>
                    <a:lnTo>
                      <a:pt x="108" y="649"/>
                    </a:lnTo>
                    <a:lnTo>
                      <a:pt x="93" y="647"/>
                    </a:lnTo>
                    <a:lnTo>
                      <a:pt x="63" y="642"/>
                    </a:lnTo>
                    <a:lnTo>
                      <a:pt x="47" y="640"/>
                    </a:lnTo>
                    <a:lnTo>
                      <a:pt x="31" y="639"/>
                    </a:lnTo>
                    <a:lnTo>
                      <a:pt x="16" y="638"/>
                    </a:lnTo>
                    <a:lnTo>
                      <a:pt x="0" y="637"/>
                    </a:lnTo>
                    <a:lnTo>
                      <a:pt x="197" y="34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C7330F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anchor="ctr"/>
              <a:lstStyle/>
              <a:p>
                <a:pPr algn="ctr" fontAlgn="auto">
                  <a:lnSpc>
                    <a:spcPct val="120000"/>
                  </a:lnSpc>
                  <a:spcBef>
                    <a:spcPts val="450"/>
                  </a:spcBef>
                  <a:spcAft>
                    <a:spcPts val="450"/>
                  </a:spcAft>
                  <a:defRPr/>
                </a:pPr>
                <a:endParaRPr lang="en-US" sz="210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MH_Other_2"/>
              <p:cNvSpPr>
                <a:spLocks noChangeAspect="1"/>
              </p:cNvSpPr>
              <p:nvPr/>
            </p:nvSpPr>
            <p:spPr bwMode="auto">
              <a:xfrm>
                <a:off x="4122738" y="1627188"/>
                <a:ext cx="2203451" cy="2039937"/>
              </a:xfrm>
              <a:custGeom>
                <a:avLst/>
                <a:gdLst>
                  <a:gd name="T0" fmla="*/ 637 w 1431"/>
                  <a:gd name="T1" fmla="*/ 1302 h 1325"/>
                  <a:gd name="T2" fmla="*/ 637 w 1431"/>
                  <a:gd name="T3" fmla="*/ 1248 h 1325"/>
                  <a:gd name="T4" fmla="*/ 640 w 1431"/>
                  <a:gd name="T5" fmla="*/ 1217 h 1325"/>
                  <a:gd name="T6" fmla="*/ 646 w 1431"/>
                  <a:gd name="T7" fmla="*/ 1170 h 1325"/>
                  <a:gd name="T8" fmla="*/ 655 w 1431"/>
                  <a:gd name="T9" fmla="*/ 1125 h 1325"/>
                  <a:gd name="T10" fmla="*/ 663 w 1431"/>
                  <a:gd name="T11" fmla="*/ 1095 h 1325"/>
                  <a:gd name="T12" fmla="*/ 678 w 1431"/>
                  <a:gd name="T13" fmla="*/ 1052 h 1325"/>
                  <a:gd name="T14" fmla="*/ 689 w 1431"/>
                  <a:gd name="T15" fmla="*/ 1024 h 1325"/>
                  <a:gd name="T16" fmla="*/ 708 w 1431"/>
                  <a:gd name="T17" fmla="*/ 983 h 1325"/>
                  <a:gd name="T18" fmla="*/ 724 w 1431"/>
                  <a:gd name="T19" fmla="*/ 957 h 1325"/>
                  <a:gd name="T20" fmla="*/ 739 w 1431"/>
                  <a:gd name="T21" fmla="*/ 932 h 1325"/>
                  <a:gd name="T22" fmla="*/ 756 w 1431"/>
                  <a:gd name="T23" fmla="*/ 907 h 1325"/>
                  <a:gd name="T24" fmla="*/ 773 w 1431"/>
                  <a:gd name="T25" fmla="*/ 884 h 1325"/>
                  <a:gd name="T26" fmla="*/ 792 w 1431"/>
                  <a:gd name="T27" fmla="*/ 860 h 1325"/>
                  <a:gd name="T28" fmla="*/ 822 w 1431"/>
                  <a:gd name="T29" fmla="*/ 827 h 1325"/>
                  <a:gd name="T30" fmla="*/ 843 w 1431"/>
                  <a:gd name="T31" fmla="*/ 807 h 1325"/>
                  <a:gd name="T32" fmla="*/ 877 w 1431"/>
                  <a:gd name="T33" fmla="*/ 778 h 1325"/>
                  <a:gd name="T34" fmla="*/ 901 w 1431"/>
                  <a:gd name="T35" fmla="*/ 760 h 1325"/>
                  <a:gd name="T36" fmla="*/ 938 w 1431"/>
                  <a:gd name="T37" fmla="*/ 735 h 1325"/>
                  <a:gd name="T38" fmla="*/ 976 w 1431"/>
                  <a:gd name="T39" fmla="*/ 711 h 1325"/>
                  <a:gd name="T40" fmla="*/ 1003 w 1431"/>
                  <a:gd name="T41" fmla="*/ 698 h 1325"/>
                  <a:gd name="T42" fmla="*/ 1030 w 1431"/>
                  <a:gd name="T43" fmla="*/ 686 h 1325"/>
                  <a:gd name="T44" fmla="*/ 1059 w 1431"/>
                  <a:gd name="T45" fmla="*/ 675 h 1325"/>
                  <a:gd name="T46" fmla="*/ 1117 w 1431"/>
                  <a:gd name="T47" fmla="*/ 657 h 1325"/>
                  <a:gd name="T48" fmla="*/ 1147 w 1431"/>
                  <a:gd name="T49" fmla="*/ 649 h 1325"/>
                  <a:gd name="T50" fmla="*/ 1192 w 1431"/>
                  <a:gd name="T51" fmla="*/ 642 h 1325"/>
                  <a:gd name="T52" fmla="*/ 1224 w 1431"/>
                  <a:gd name="T53" fmla="*/ 638 h 1325"/>
                  <a:gd name="T54" fmla="*/ 1431 w 1431"/>
                  <a:gd name="T55" fmla="*/ 334 h 1325"/>
                  <a:gd name="T56" fmla="*/ 1207 w 1431"/>
                  <a:gd name="T57" fmla="*/ 1 h 1325"/>
                  <a:gd name="T58" fmla="*/ 1142 w 1431"/>
                  <a:gd name="T59" fmla="*/ 6 h 1325"/>
                  <a:gd name="T60" fmla="*/ 1080 w 1431"/>
                  <a:gd name="T61" fmla="*/ 15 h 1325"/>
                  <a:gd name="T62" fmla="*/ 1018 w 1431"/>
                  <a:gd name="T63" fmla="*/ 26 h 1325"/>
                  <a:gd name="T64" fmla="*/ 957 w 1431"/>
                  <a:gd name="T65" fmla="*/ 40 h 1325"/>
                  <a:gd name="T66" fmla="*/ 898 w 1431"/>
                  <a:gd name="T67" fmla="*/ 57 h 1325"/>
                  <a:gd name="T68" fmla="*/ 839 w 1431"/>
                  <a:gd name="T69" fmla="*/ 76 h 1325"/>
                  <a:gd name="T70" fmla="*/ 783 w 1431"/>
                  <a:gd name="T71" fmla="*/ 100 h 1325"/>
                  <a:gd name="T72" fmla="*/ 728 w 1431"/>
                  <a:gd name="T73" fmla="*/ 125 h 1325"/>
                  <a:gd name="T74" fmla="*/ 673 w 1431"/>
                  <a:gd name="T75" fmla="*/ 152 h 1325"/>
                  <a:gd name="T76" fmla="*/ 620 w 1431"/>
                  <a:gd name="T77" fmla="*/ 182 h 1325"/>
                  <a:gd name="T78" fmla="*/ 570 w 1431"/>
                  <a:gd name="T79" fmla="*/ 214 h 1325"/>
                  <a:gd name="T80" fmla="*/ 520 w 1431"/>
                  <a:gd name="T81" fmla="*/ 250 h 1325"/>
                  <a:gd name="T82" fmla="*/ 472 w 1431"/>
                  <a:gd name="T83" fmla="*/ 287 h 1325"/>
                  <a:gd name="T84" fmla="*/ 427 w 1431"/>
                  <a:gd name="T85" fmla="*/ 325 h 1325"/>
                  <a:gd name="T86" fmla="*/ 382 w 1431"/>
                  <a:gd name="T87" fmla="*/ 366 h 1325"/>
                  <a:gd name="T88" fmla="*/ 341 w 1431"/>
                  <a:gd name="T89" fmla="*/ 410 h 1325"/>
                  <a:gd name="T90" fmla="*/ 301 w 1431"/>
                  <a:gd name="T91" fmla="*/ 455 h 1325"/>
                  <a:gd name="T92" fmla="*/ 263 w 1431"/>
                  <a:gd name="T93" fmla="*/ 502 h 1325"/>
                  <a:gd name="T94" fmla="*/ 227 w 1431"/>
                  <a:gd name="T95" fmla="*/ 550 h 1325"/>
                  <a:gd name="T96" fmla="*/ 194 w 1431"/>
                  <a:gd name="T97" fmla="*/ 602 h 1325"/>
                  <a:gd name="T98" fmla="*/ 163 w 1431"/>
                  <a:gd name="T99" fmla="*/ 653 h 1325"/>
                  <a:gd name="T100" fmla="*/ 135 w 1431"/>
                  <a:gd name="T101" fmla="*/ 707 h 1325"/>
                  <a:gd name="T102" fmla="*/ 109 w 1431"/>
                  <a:gd name="T103" fmla="*/ 762 h 1325"/>
                  <a:gd name="T104" fmla="*/ 86 w 1431"/>
                  <a:gd name="T105" fmla="*/ 819 h 1325"/>
                  <a:gd name="T106" fmla="*/ 64 w 1431"/>
                  <a:gd name="T107" fmla="*/ 876 h 1325"/>
                  <a:gd name="T108" fmla="*/ 47 w 1431"/>
                  <a:gd name="T109" fmla="*/ 936 h 1325"/>
                  <a:gd name="T110" fmla="*/ 31 w 1431"/>
                  <a:gd name="T111" fmla="*/ 996 h 1325"/>
                  <a:gd name="T112" fmla="*/ 19 w 1431"/>
                  <a:gd name="T113" fmla="*/ 1058 h 1325"/>
                  <a:gd name="T114" fmla="*/ 10 w 1431"/>
                  <a:gd name="T115" fmla="*/ 1120 h 1325"/>
                  <a:gd name="T116" fmla="*/ 4 w 1431"/>
                  <a:gd name="T117" fmla="*/ 1183 h 1325"/>
                  <a:gd name="T118" fmla="*/ 1 w 1431"/>
                  <a:gd name="T119" fmla="*/ 1247 h 1325"/>
                  <a:gd name="T120" fmla="*/ 1 w 1431"/>
                  <a:gd name="T121" fmla="*/ 1302 h 1325"/>
                  <a:gd name="T122" fmla="*/ 335 w 1431"/>
                  <a:gd name="T123" fmla="*/ 1129 h 1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31" h="1325">
                    <a:moveTo>
                      <a:pt x="638" y="1324"/>
                    </a:moveTo>
                    <a:lnTo>
                      <a:pt x="637" y="1302"/>
                    </a:lnTo>
                    <a:lnTo>
                      <a:pt x="637" y="1280"/>
                    </a:lnTo>
                    <a:lnTo>
                      <a:pt x="637" y="1248"/>
                    </a:lnTo>
                    <a:lnTo>
                      <a:pt x="638" y="1232"/>
                    </a:lnTo>
                    <a:lnTo>
                      <a:pt x="640" y="1217"/>
                    </a:lnTo>
                    <a:lnTo>
                      <a:pt x="644" y="1185"/>
                    </a:lnTo>
                    <a:lnTo>
                      <a:pt x="646" y="1170"/>
                    </a:lnTo>
                    <a:lnTo>
                      <a:pt x="649" y="1154"/>
                    </a:lnTo>
                    <a:lnTo>
                      <a:pt x="655" y="1125"/>
                    </a:lnTo>
                    <a:lnTo>
                      <a:pt x="659" y="1110"/>
                    </a:lnTo>
                    <a:lnTo>
                      <a:pt x="663" y="1095"/>
                    </a:lnTo>
                    <a:lnTo>
                      <a:pt x="673" y="1067"/>
                    </a:lnTo>
                    <a:lnTo>
                      <a:pt x="678" y="1052"/>
                    </a:lnTo>
                    <a:lnTo>
                      <a:pt x="683" y="1038"/>
                    </a:lnTo>
                    <a:lnTo>
                      <a:pt x="689" y="1024"/>
                    </a:lnTo>
                    <a:lnTo>
                      <a:pt x="695" y="1010"/>
                    </a:lnTo>
                    <a:lnTo>
                      <a:pt x="708" y="983"/>
                    </a:lnTo>
                    <a:lnTo>
                      <a:pt x="715" y="970"/>
                    </a:lnTo>
                    <a:lnTo>
                      <a:pt x="724" y="957"/>
                    </a:lnTo>
                    <a:lnTo>
                      <a:pt x="731" y="944"/>
                    </a:lnTo>
                    <a:lnTo>
                      <a:pt x="739" y="932"/>
                    </a:lnTo>
                    <a:lnTo>
                      <a:pt x="747" y="920"/>
                    </a:lnTo>
                    <a:lnTo>
                      <a:pt x="756" y="907"/>
                    </a:lnTo>
                    <a:lnTo>
                      <a:pt x="764" y="895"/>
                    </a:lnTo>
                    <a:lnTo>
                      <a:pt x="773" y="884"/>
                    </a:lnTo>
                    <a:lnTo>
                      <a:pt x="783" y="871"/>
                    </a:lnTo>
                    <a:lnTo>
                      <a:pt x="792" y="860"/>
                    </a:lnTo>
                    <a:lnTo>
                      <a:pt x="812" y="838"/>
                    </a:lnTo>
                    <a:lnTo>
                      <a:pt x="822" y="827"/>
                    </a:lnTo>
                    <a:lnTo>
                      <a:pt x="832" y="817"/>
                    </a:lnTo>
                    <a:lnTo>
                      <a:pt x="843" y="807"/>
                    </a:lnTo>
                    <a:lnTo>
                      <a:pt x="854" y="797"/>
                    </a:lnTo>
                    <a:lnTo>
                      <a:pt x="877" y="778"/>
                    </a:lnTo>
                    <a:lnTo>
                      <a:pt x="889" y="769"/>
                    </a:lnTo>
                    <a:lnTo>
                      <a:pt x="901" y="760"/>
                    </a:lnTo>
                    <a:lnTo>
                      <a:pt x="925" y="743"/>
                    </a:lnTo>
                    <a:lnTo>
                      <a:pt x="938" y="735"/>
                    </a:lnTo>
                    <a:lnTo>
                      <a:pt x="951" y="727"/>
                    </a:lnTo>
                    <a:lnTo>
                      <a:pt x="976" y="711"/>
                    </a:lnTo>
                    <a:lnTo>
                      <a:pt x="990" y="705"/>
                    </a:lnTo>
                    <a:lnTo>
                      <a:pt x="1003" y="698"/>
                    </a:lnTo>
                    <a:lnTo>
                      <a:pt x="1017" y="692"/>
                    </a:lnTo>
                    <a:lnTo>
                      <a:pt x="1030" y="686"/>
                    </a:lnTo>
                    <a:lnTo>
                      <a:pt x="1045" y="680"/>
                    </a:lnTo>
                    <a:lnTo>
                      <a:pt x="1059" y="675"/>
                    </a:lnTo>
                    <a:lnTo>
                      <a:pt x="1088" y="665"/>
                    </a:lnTo>
                    <a:lnTo>
                      <a:pt x="1117" y="657"/>
                    </a:lnTo>
                    <a:lnTo>
                      <a:pt x="1132" y="653"/>
                    </a:lnTo>
                    <a:lnTo>
                      <a:pt x="1147" y="649"/>
                    </a:lnTo>
                    <a:lnTo>
                      <a:pt x="1177" y="644"/>
                    </a:lnTo>
                    <a:lnTo>
                      <a:pt x="1192" y="642"/>
                    </a:lnTo>
                    <a:lnTo>
                      <a:pt x="1209" y="640"/>
                    </a:lnTo>
                    <a:lnTo>
                      <a:pt x="1224" y="638"/>
                    </a:lnTo>
                    <a:lnTo>
                      <a:pt x="1240" y="637"/>
                    </a:lnTo>
                    <a:lnTo>
                      <a:pt x="1431" y="334"/>
                    </a:lnTo>
                    <a:lnTo>
                      <a:pt x="1239" y="0"/>
                    </a:lnTo>
                    <a:lnTo>
                      <a:pt x="1207" y="1"/>
                    </a:lnTo>
                    <a:lnTo>
                      <a:pt x="1174" y="3"/>
                    </a:lnTo>
                    <a:lnTo>
                      <a:pt x="1142" y="6"/>
                    </a:lnTo>
                    <a:lnTo>
                      <a:pt x="1111" y="10"/>
                    </a:lnTo>
                    <a:lnTo>
                      <a:pt x="1080" y="15"/>
                    </a:lnTo>
                    <a:lnTo>
                      <a:pt x="1049" y="20"/>
                    </a:lnTo>
                    <a:lnTo>
                      <a:pt x="1018" y="26"/>
                    </a:lnTo>
                    <a:lnTo>
                      <a:pt x="987" y="32"/>
                    </a:lnTo>
                    <a:lnTo>
                      <a:pt x="957" y="40"/>
                    </a:lnTo>
                    <a:lnTo>
                      <a:pt x="928" y="48"/>
                    </a:lnTo>
                    <a:lnTo>
                      <a:pt x="898" y="57"/>
                    </a:lnTo>
                    <a:lnTo>
                      <a:pt x="868" y="66"/>
                    </a:lnTo>
                    <a:lnTo>
                      <a:pt x="839" y="76"/>
                    </a:lnTo>
                    <a:lnTo>
                      <a:pt x="811" y="88"/>
                    </a:lnTo>
                    <a:lnTo>
                      <a:pt x="783" y="100"/>
                    </a:lnTo>
                    <a:lnTo>
                      <a:pt x="755" y="112"/>
                    </a:lnTo>
                    <a:lnTo>
                      <a:pt x="728" y="125"/>
                    </a:lnTo>
                    <a:lnTo>
                      <a:pt x="699" y="138"/>
                    </a:lnTo>
                    <a:lnTo>
                      <a:pt x="673" y="152"/>
                    </a:lnTo>
                    <a:lnTo>
                      <a:pt x="646" y="167"/>
                    </a:lnTo>
                    <a:lnTo>
                      <a:pt x="620" y="182"/>
                    </a:lnTo>
                    <a:lnTo>
                      <a:pt x="595" y="198"/>
                    </a:lnTo>
                    <a:lnTo>
                      <a:pt x="570" y="214"/>
                    </a:lnTo>
                    <a:lnTo>
                      <a:pt x="544" y="231"/>
                    </a:lnTo>
                    <a:lnTo>
                      <a:pt x="520" y="250"/>
                    </a:lnTo>
                    <a:lnTo>
                      <a:pt x="496" y="268"/>
                    </a:lnTo>
                    <a:lnTo>
                      <a:pt x="472" y="287"/>
                    </a:lnTo>
                    <a:lnTo>
                      <a:pt x="449" y="306"/>
                    </a:lnTo>
                    <a:lnTo>
                      <a:pt x="427" y="325"/>
                    </a:lnTo>
                    <a:lnTo>
                      <a:pt x="405" y="346"/>
                    </a:lnTo>
                    <a:lnTo>
                      <a:pt x="382" y="366"/>
                    </a:lnTo>
                    <a:lnTo>
                      <a:pt x="361" y="388"/>
                    </a:lnTo>
                    <a:lnTo>
                      <a:pt x="341" y="410"/>
                    </a:lnTo>
                    <a:lnTo>
                      <a:pt x="320" y="433"/>
                    </a:lnTo>
                    <a:lnTo>
                      <a:pt x="301" y="455"/>
                    </a:lnTo>
                    <a:lnTo>
                      <a:pt x="282" y="478"/>
                    </a:lnTo>
                    <a:lnTo>
                      <a:pt x="263" y="502"/>
                    </a:lnTo>
                    <a:lnTo>
                      <a:pt x="245" y="526"/>
                    </a:lnTo>
                    <a:lnTo>
                      <a:pt x="227" y="550"/>
                    </a:lnTo>
                    <a:lnTo>
                      <a:pt x="210" y="576"/>
                    </a:lnTo>
                    <a:lnTo>
                      <a:pt x="194" y="602"/>
                    </a:lnTo>
                    <a:lnTo>
                      <a:pt x="178" y="627"/>
                    </a:lnTo>
                    <a:lnTo>
                      <a:pt x="163" y="653"/>
                    </a:lnTo>
                    <a:lnTo>
                      <a:pt x="149" y="680"/>
                    </a:lnTo>
                    <a:lnTo>
                      <a:pt x="135" y="707"/>
                    </a:lnTo>
                    <a:lnTo>
                      <a:pt x="122" y="735"/>
                    </a:lnTo>
                    <a:lnTo>
                      <a:pt x="109" y="762"/>
                    </a:lnTo>
                    <a:lnTo>
                      <a:pt x="97" y="790"/>
                    </a:lnTo>
                    <a:lnTo>
                      <a:pt x="86" y="819"/>
                    </a:lnTo>
                    <a:lnTo>
                      <a:pt x="74" y="847"/>
                    </a:lnTo>
                    <a:lnTo>
                      <a:pt x="64" y="876"/>
                    </a:lnTo>
                    <a:lnTo>
                      <a:pt x="55" y="906"/>
                    </a:lnTo>
                    <a:lnTo>
                      <a:pt x="47" y="936"/>
                    </a:lnTo>
                    <a:lnTo>
                      <a:pt x="39" y="966"/>
                    </a:lnTo>
                    <a:lnTo>
                      <a:pt x="31" y="996"/>
                    </a:lnTo>
                    <a:lnTo>
                      <a:pt x="25" y="1026"/>
                    </a:lnTo>
                    <a:lnTo>
                      <a:pt x="19" y="1058"/>
                    </a:lnTo>
                    <a:lnTo>
                      <a:pt x="14" y="1089"/>
                    </a:lnTo>
                    <a:lnTo>
                      <a:pt x="10" y="1120"/>
                    </a:lnTo>
                    <a:lnTo>
                      <a:pt x="6" y="1151"/>
                    </a:lnTo>
                    <a:lnTo>
                      <a:pt x="4" y="1183"/>
                    </a:lnTo>
                    <a:lnTo>
                      <a:pt x="2" y="1215"/>
                    </a:lnTo>
                    <a:lnTo>
                      <a:pt x="1" y="1247"/>
                    </a:lnTo>
                    <a:lnTo>
                      <a:pt x="0" y="1280"/>
                    </a:lnTo>
                    <a:lnTo>
                      <a:pt x="1" y="1302"/>
                    </a:lnTo>
                    <a:lnTo>
                      <a:pt x="2" y="1325"/>
                    </a:lnTo>
                    <a:lnTo>
                      <a:pt x="335" y="1129"/>
                    </a:lnTo>
                    <a:lnTo>
                      <a:pt x="638" y="1324"/>
                    </a:lnTo>
                    <a:close/>
                  </a:path>
                </a:pathLst>
              </a:custGeom>
              <a:solidFill>
                <a:srgbClr val="BB805E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7" name="MH_Other_3"/>
              <p:cNvSpPr>
                <a:spLocks noChangeAspect="1"/>
              </p:cNvSpPr>
              <p:nvPr/>
            </p:nvSpPr>
            <p:spPr bwMode="auto">
              <a:xfrm>
                <a:off x="4129088" y="3470275"/>
                <a:ext cx="1997076" cy="2101850"/>
              </a:xfrm>
              <a:custGeom>
                <a:avLst/>
                <a:gdLst>
                  <a:gd name="T0" fmla="*/ 1096 w 1295"/>
                  <a:gd name="T1" fmla="*/ 1023 h 1364"/>
                  <a:gd name="T2" fmla="*/ 1276 w 1295"/>
                  <a:gd name="T3" fmla="*/ 728 h 1364"/>
                  <a:gd name="T4" fmla="*/ 1232 w 1295"/>
                  <a:gd name="T5" fmla="*/ 726 h 1364"/>
                  <a:gd name="T6" fmla="*/ 1187 w 1295"/>
                  <a:gd name="T7" fmla="*/ 722 h 1364"/>
                  <a:gd name="T8" fmla="*/ 1131 w 1295"/>
                  <a:gd name="T9" fmla="*/ 711 h 1364"/>
                  <a:gd name="T10" fmla="*/ 1103 w 1295"/>
                  <a:gd name="T11" fmla="*/ 704 h 1364"/>
                  <a:gd name="T12" fmla="*/ 1050 w 1295"/>
                  <a:gd name="T13" fmla="*/ 687 h 1364"/>
                  <a:gd name="T14" fmla="*/ 1023 w 1295"/>
                  <a:gd name="T15" fmla="*/ 677 h 1364"/>
                  <a:gd name="T16" fmla="*/ 973 w 1295"/>
                  <a:gd name="T17" fmla="*/ 653 h 1364"/>
                  <a:gd name="T18" fmla="*/ 949 w 1295"/>
                  <a:gd name="T19" fmla="*/ 638 h 1364"/>
                  <a:gd name="T20" fmla="*/ 902 w 1295"/>
                  <a:gd name="T21" fmla="*/ 608 h 1364"/>
                  <a:gd name="T22" fmla="*/ 880 w 1295"/>
                  <a:gd name="T23" fmla="*/ 591 h 1364"/>
                  <a:gd name="T24" fmla="*/ 837 w 1295"/>
                  <a:gd name="T25" fmla="*/ 556 h 1364"/>
                  <a:gd name="T26" fmla="*/ 799 w 1295"/>
                  <a:gd name="T27" fmla="*/ 517 h 1364"/>
                  <a:gd name="T28" fmla="*/ 781 w 1295"/>
                  <a:gd name="T29" fmla="*/ 496 h 1364"/>
                  <a:gd name="T30" fmla="*/ 747 w 1295"/>
                  <a:gd name="T31" fmla="*/ 451 h 1364"/>
                  <a:gd name="T32" fmla="*/ 725 w 1295"/>
                  <a:gd name="T33" fmla="*/ 417 h 1364"/>
                  <a:gd name="T34" fmla="*/ 703 w 1295"/>
                  <a:gd name="T35" fmla="*/ 380 h 1364"/>
                  <a:gd name="T36" fmla="*/ 680 w 1295"/>
                  <a:gd name="T37" fmla="*/ 330 h 1364"/>
                  <a:gd name="T38" fmla="*/ 670 w 1295"/>
                  <a:gd name="T39" fmla="*/ 303 h 1364"/>
                  <a:gd name="T40" fmla="*/ 657 w 1295"/>
                  <a:gd name="T41" fmla="*/ 263 h 1364"/>
                  <a:gd name="T42" fmla="*/ 646 w 1295"/>
                  <a:gd name="T43" fmla="*/ 221 h 1364"/>
                  <a:gd name="T44" fmla="*/ 322 w 1295"/>
                  <a:gd name="T45" fmla="*/ 0 h 1364"/>
                  <a:gd name="T46" fmla="*/ 2 w 1295"/>
                  <a:gd name="T47" fmla="*/ 222 h 1364"/>
                  <a:gd name="T48" fmla="*/ 10 w 1295"/>
                  <a:gd name="T49" fmla="*/ 282 h 1364"/>
                  <a:gd name="T50" fmla="*/ 21 w 1295"/>
                  <a:gd name="T51" fmla="*/ 343 h 1364"/>
                  <a:gd name="T52" fmla="*/ 35 w 1295"/>
                  <a:gd name="T53" fmla="*/ 401 h 1364"/>
                  <a:gd name="T54" fmla="*/ 51 w 1295"/>
                  <a:gd name="T55" fmla="*/ 458 h 1364"/>
                  <a:gd name="T56" fmla="*/ 69 w 1295"/>
                  <a:gd name="T57" fmla="*/ 516 h 1364"/>
                  <a:gd name="T58" fmla="*/ 91 w 1295"/>
                  <a:gd name="T59" fmla="*/ 571 h 1364"/>
                  <a:gd name="T60" fmla="*/ 115 w 1295"/>
                  <a:gd name="T61" fmla="*/ 624 h 1364"/>
                  <a:gd name="T62" fmla="*/ 141 w 1295"/>
                  <a:gd name="T63" fmla="*/ 678 h 1364"/>
                  <a:gd name="T64" fmla="*/ 169 w 1295"/>
                  <a:gd name="T65" fmla="*/ 729 h 1364"/>
                  <a:gd name="T66" fmla="*/ 200 w 1295"/>
                  <a:gd name="T67" fmla="*/ 779 h 1364"/>
                  <a:gd name="T68" fmla="*/ 233 w 1295"/>
                  <a:gd name="T69" fmla="*/ 828 h 1364"/>
                  <a:gd name="T70" fmla="*/ 268 w 1295"/>
                  <a:gd name="T71" fmla="*/ 874 h 1364"/>
                  <a:gd name="T72" fmla="*/ 305 w 1295"/>
                  <a:gd name="T73" fmla="*/ 919 h 1364"/>
                  <a:gd name="T74" fmla="*/ 344 w 1295"/>
                  <a:gd name="T75" fmla="*/ 962 h 1364"/>
                  <a:gd name="T76" fmla="*/ 385 w 1295"/>
                  <a:gd name="T77" fmla="*/ 1004 h 1364"/>
                  <a:gd name="T78" fmla="*/ 428 w 1295"/>
                  <a:gd name="T79" fmla="*/ 1043 h 1364"/>
                  <a:gd name="T80" fmla="*/ 473 w 1295"/>
                  <a:gd name="T81" fmla="*/ 1081 h 1364"/>
                  <a:gd name="T82" fmla="*/ 519 w 1295"/>
                  <a:gd name="T83" fmla="*/ 1116 h 1364"/>
                  <a:gd name="T84" fmla="*/ 567 w 1295"/>
                  <a:gd name="T85" fmla="*/ 1151 h 1364"/>
                  <a:gd name="T86" fmla="*/ 616 w 1295"/>
                  <a:gd name="T87" fmla="*/ 1182 h 1364"/>
                  <a:gd name="T88" fmla="*/ 667 w 1295"/>
                  <a:gd name="T89" fmla="*/ 1211 h 1364"/>
                  <a:gd name="T90" fmla="*/ 720 w 1295"/>
                  <a:gd name="T91" fmla="*/ 1237 h 1364"/>
                  <a:gd name="T92" fmla="*/ 774 w 1295"/>
                  <a:gd name="T93" fmla="*/ 1262 h 1364"/>
                  <a:gd name="T94" fmla="*/ 828 w 1295"/>
                  <a:gd name="T95" fmla="*/ 1283 h 1364"/>
                  <a:gd name="T96" fmla="*/ 885 w 1295"/>
                  <a:gd name="T97" fmla="*/ 1304 h 1364"/>
                  <a:gd name="T98" fmla="*/ 942 w 1295"/>
                  <a:gd name="T99" fmla="*/ 1321 h 1364"/>
                  <a:gd name="T100" fmla="*/ 1001 w 1295"/>
                  <a:gd name="T101" fmla="*/ 1335 h 1364"/>
                  <a:gd name="T102" fmla="*/ 1061 w 1295"/>
                  <a:gd name="T103" fmla="*/ 1346 h 1364"/>
                  <a:gd name="T104" fmla="*/ 1121 w 1295"/>
                  <a:gd name="T105" fmla="*/ 1355 h 1364"/>
                  <a:gd name="T106" fmla="*/ 1182 w 1295"/>
                  <a:gd name="T107" fmla="*/ 1361 h 1364"/>
                  <a:gd name="T108" fmla="*/ 1245 w 1295"/>
                  <a:gd name="T109" fmla="*/ 1364 h 1364"/>
                  <a:gd name="T110" fmla="*/ 1281 w 1295"/>
                  <a:gd name="T111" fmla="*/ 1364 h 1364"/>
                  <a:gd name="T112" fmla="*/ 1290 w 1295"/>
                  <a:gd name="T113" fmla="*/ 1362 h 1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295" h="1364">
                    <a:moveTo>
                      <a:pt x="1295" y="1362"/>
                    </a:moveTo>
                    <a:lnTo>
                      <a:pt x="1096" y="1023"/>
                    </a:lnTo>
                    <a:lnTo>
                      <a:pt x="1295" y="727"/>
                    </a:lnTo>
                    <a:lnTo>
                      <a:pt x="1276" y="728"/>
                    </a:lnTo>
                    <a:lnTo>
                      <a:pt x="1246" y="727"/>
                    </a:lnTo>
                    <a:lnTo>
                      <a:pt x="1232" y="726"/>
                    </a:lnTo>
                    <a:lnTo>
                      <a:pt x="1217" y="725"/>
                    </a:lnTo>
                    <a:lnTo>
                      <a:pt x="1187" y="722"/>
                    </a:lnTo>
                    <a:lnTo>
                      <a:pt x="1159" y="717"/>
                    </a:lnTo>
                    <a:lnTo>
                      <a:pt x="1131" y="711"/>
                    </a:lnTo>
                    <a:lnTo>
                      <a:pt x="1117" y="708"/>
                    </a:lnTo>
                    <a:lnTo>
                      <a:pt x="1103" y="704"/>
                    </a:lnTo>
                    <a:lnTo>
                      <a:pt x="1076" y="696"/>
                    </a:lnTo>
                    <a:lnTo>
                      <a:pt x="1050" y="687"/>
                    </a:lnTo>
                    <a:lnTo>
                      <a:pt x="1037" y="682"/>
                    </a:lnTo>
                    <a:lnTo>
                      <a:pt x="1023" y="677"/>
                    </a:lnTo>
                    <a:lnTo>
                      <a:pt x="998" y="665"/>
                    </a:lnTo>
                    <a:lnTo>
                      <a:pt x="973" y="653"/>
                    </a:lnTo>
                    <a:lnTo>
                      <a:pt x="961" y="646"/>
                    </a:lnTo>
                    <a:lnTo>
                      <a:pt x="949" y="638"/>
                    </a:lnTo>
                    <a:lnTo>
                      <a:pt x="925" y="623"/>
                    </a:lnTo>
                    <a:lnTo>
                      <a:pt x="902" y="608"/>
                    </a:lnTo>
                    <a:lnTo>
                      <a:pt x="891" y="600"/>
                    </a:lnTo>
                    <a:lnTo>
                      <a:pt x="880" y="591"/>
                    </a:lnTo>
                    <a:lnTo>
                      <a:pt x="858" y="574"/>
                    </a:lnTo>
                    <a:lnTo>
                      <a:pt x="837" y="556"/>
                    </a:lnTo>
                    <a:lnTo>
                      <a:pt x="818" y="537"/>
                    </a:lnTo>
                    <a:lnTo>
                      <a:pt x="799" y="517"/>
                    </a:lnTo>
                    <a:lnTo>
                      <a:pt x="790" y="506"/>
                    </a:lnTo>
                    <a:lnTo>
                      <a:pt x="781" y="496"/>
                    </a:lnTo>
                    <a:lnTo>
                      <a:pt x="764" y="473"/>
                    </a:lnTo>
                    <a:lnTo>
                      <a:pt x="747" y="451"/>
                    </a:lnTo>
                    <a:lnTo>
                      <a:pt x="732" y="428"/>
                    </a:lnTo>
                    <a:lnTo>
                      <a:pt x="725" y="417"/>
                    </a:lnTo>
                    <a:lnTo>
                      <a:pt x="718" y="405"/>
                    </a:lnTo>
                    <a:lnTo>
                      <a:pt x="703" y="380"/>
                    </a:lnTo>
                    <a:lnTo>
                      <a:pt x="691" y="355"/>
                    </a:lnTo>
                    <a:lnTo>
                      <a:pt x="680" y="330"/>
                    </a:lnTo>
                    <a:lnTo>
                      <a:pt x="675" y="316"/>
                    </a:lnTo>
                    <a:lnTo>
                      <a:pt x="670" y="303"/>
                    </a:lnTo>
                    <a:lnTo>
                      <a:pt x="661" y="276"/>
                    </a:lnTo>
                    <a:lnTo>
                      <a:pt x="657" y="263"/>
                    </a:lnTo>
                    <a:lnTo>
                      <a:pt x="653" y="249"/>
                    </a:lnTo>
                    <a:lnTo>
                      <a:pt x="646" y="221"/>
                    </a:lnTo>
                    <a:lnTo>
                      <a:pt x="641" y="193"/>
                    </a:lnTo>
                    <a:lnTo>
                      <a:pt x="322" y="0"/>
                    </a:lnTo>
                    <a:lnTo>
                      <a:pt x="0" y="191"/>
                    </a:lnTo>
                    <a:lnTo>
                      <a:pt x="2" y="222"/>
                    </a:lnTo>
                    <a:lnTo>
                      <a:pt x="6" y="252"/>
                    </a:lnTo>
                    <a:lnTo>
                      <a:pt x="10" y="282"/>
                    </a:lnTo>
                    <a:lnTo>
                      <a:pt x="15" y="312"/>
                    </a:lnTo>
                    <a:lnTo>
                      <a:pt x="21" y="343"/>
                    </a:lnTo>
                    <a:lnTo>
                      <a:pt x="27" y="372"/>
                    </a:lnTo>
                    <a:lnTo>
                      <a:pt x="35" y="401"/>
                    </a:lnTo>
                    <a:lnTo>
                      <a:pt x="42" y="430"/>
                    </a:lnTo>
                    <a:lnTo>
                      <a:pt x="51" y="458"/>
                    </a:lnTo>
                    <a:lnTo>
                      <a:pt x="60" y="488"/>
                    </a:lnTo>
                    <a:lnTo>
                      <a:pt x="69" y="516"/>
                    </a:lnTo>
                    <a:lnTo>
                      <a:pt x="81" y="543"/>
                    </a:lnTo>
                    <a:lnTo>
                      <a:pt x="91" y="571"/>
                    </a:lnTo>
                    <a:lnTo>
                      <a:pt x="103" y="598"/>
                    </a:lnTo>
                    <a:lnTo>
                      <a:pt x="115" y="624"/>
                    </a:lnTo>
                    <a:lnTo>
                      <a:pt x="128" y="652"/>
                    </a:lnTo>
                    <a:lnTo>
                      <a:pt x="141" y="678"/>
                    </a:lnTo>
                    <a:lnTo>
                      <a:pt x="155" y="704"/>
                    </a:lnTo>
                    <a:lnTo>
                      <a:pt x="169" y="729"/>
                    </a:lnTo>
                    <a:lnTo>
                      <a:pt x="184" y="754"/>
                    </a:lnTo>
                    <a:lnTo>
                      <a:pt x="200" y="779"/>
                    </a:lnTo>
                    <a:lnTo>
                      <a:pt x="216" y="803"/>
                    </a:lnTo>
                    <a:lnTo>
                      <a:pt x="233" y="828"/>
                    </a:lnTo>
                    <a:lnTo>
                      <a:pt x="251" y="851"/>
                    </a:lnTo>
                    <a:lnTo>
                      <a:pt x="268" y="874"/>
                    </a:lnTo>
                    <a:lnTo>
                      <a:pt x="287" y="897"/>
                    </a:lnTo>
                    <a:lnTo>
                      <a:pt x="305" y="919"/>
                    </a:lnTo>
                    <a:lnTo>
                      <a:pt x="324" y="941"/>
                    </a:lnTo>
                    <a:lnTo>
                      <a:pt x="344" y="962"/>
                    </a:lnTo>
                    <a:lnTo>
                      <a:pt x="364" y="984"/>
                    </a:lnTo>
                    <a:lnTo>
                      <a:pt x="385" y="1004"/>
                    </a:lnTo>
                    <a:lnTo>
                      <a:pt x="407" y="1024"/>
                    </a:lnTo>
                    <a:lnTo>
                      <a:pt x="428" y="1043"/>
                    </a:lnTo>
                    <a:lnTo>
                      <a:pt x="450" y="1062"/>
                    </a:lnTo>
                    <a:lnTo>
                      <a:pt x="473" y="1081"/>
                    </a:lnTo>
                    <a:lnTo>
                      <a:pt x="495" y="1099"/>
                    </a:lnTo>
                    <a:lnTo>
                      <a:pt x="519" y="1116"/>
                    </a:lnTo>
                    <a:lnTo>
                      <a:pt x="542" y="1134"/>
                    </a:lnTo>
                    <a:lnTo>
                      <a:pt x="567" y="1151"/>
                    </a:lnTo>
                    <a:lnTo>
                      <a:pt x="592" y="1166"/>
                    </a:lnTo>
                    <a:lnTo>
                      <a:pt x="616" y="1182"/>
                    </a:lnTo>
                    <a:lnTo>
                      <a:pt x="642" y="1196"/>
                    </a:lnTo>
                    <a:lnTo>
                      <a:pt x="667" y="1211"/>
                    </a:lnTo>
                    <a:lnTo>
                      <a:pt x="693" y="1224"/>
                    </a:lnTo>
                    <a:lnTo>
                      <a:pt x="720" y="1237"/>
                    </a:lnTo>
                    <a:lnTo>
                      <a:pt x="747" y="1250"/>
                    </a:lnTo>
                    <a:lnTo>
                      <a:pt x="774" y="1262"/>
                    </a:lnTo>
                    <a:lnTo>
                      <a:pt x="801" y="1273"/>
                    </a:lnTo>
                    <a:lnTo>
                      <a:pt x="828" y="1283"/>
                    </a:lnTo>
                    <a:lnTo>
                      <a:pt x="856" y="1294"/>
                    </a:lnTo>
                    <a:lnTo>
                      <a:pt x="885" y="1304"/>
                    </a:lnTo>
                    <a:lnTo>
                      <a:pt x="914" y="1312"/>
                    </a:lnTo>
                    <a:lnTo>
                      <a:pt x="942" y="1321"/>
                    </a:lnTo>
                    <a:lnTo>
                      <a:pt x="971" y="1328"/>
                    </a:lnTo>
                    <a:lnTo>
                      <a:pt x="1001" y="1335"/>
                    </a:lnTo>
                    <a:lnTo>
                      <a:pt x="1030" y="1341"/>
                    </a:lnTo>
                    <a:lnTo>
                      <a:pt x="1061" y="1346"/>
                    </a:lnTo>
                    <a:lnTo>
                      <a:pt x="1091" y="1351"/>
                    </a:lnTo>
                    <a:lnTo>
                      <a:pt x="1121" y="1355"/>
                    </a:lnTo>
                    <a:lnTo>
                      <a:pt x="1151" y="1358"/>
                    </a:lnTo>
                    <a:lnTo>
                      <a:pt x="1182" y="1361"/>
                    </a:lnTo>
                    <a:lnTo>
                      <a:pt x="1214" y="1363"/>
                    </a:lnTo>
                    <a:lnTo>
                      <a:pt x="1245" y="1364"/>
                    </a:lnTo>
                    <a:lnTo>
                      <a:pt x="1276" y="1364"/>
                    </a:lnTo>
                    <a:lnTo>
                      <a:pt x="1281" y="1364"/>
                    </a:lnTo>
                    <a:lnTo>
                      <a:pt x="1285" y="1363"/>
                    </a:lnTo>
                    <a:lnTo>
                      <a:pt x="1290" y="1362"/>
                    </a:lnTo>
                    <a:lnTo>
                      <a:pt x="1295" y="1362"/>
                    </a:lnTo>
                    <a:close/>
                  </a:path>
                </a:pathLst>
              </a:custGeom>
              <a:solidFill>
                <a:srgbClr val="C7330F"/>
              </a:solidFill>
              <a:ln w="3175"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900">
                  <a:solidFill>
                    <a:srgbClr val="4D4D4D"/>
                  </a:solidFill>
                </a:endParaRPr>
              </a:p>
            </p:txBody>
          </p:sp>
          <p:sp>
            <p:nvSpPr>
              <p:cNvPr id="28" name="MH_Other_4"/>
              <p:cNvSpPr>
                <a:spLocks noChangeAspect="1"/>
              </p:cNvSpPr>
              <p:nvPr/>
            </p:nvSpPr>
            <p:spPr bwMode="auto">
              <a:xfrm>
                <a:off x="5932488" y="3667125"/>
                <a:ext cx="2135189" cy="1900238"/>
              </a:xfrm>
              <a:custGeom>
                <a:avLst/>
                <a:gdLst>
                  <a:gd name="T0" fmla="*/ 0 w 1385"/>
                  <a:gd name="T1" fmla="*/ 903 h 1233"/>
                  <a:gd name="T2" fmla="*/ 221 w 1385"/>
                  <a:gd name="T3" fmla="*/ 588 h 1233"/>
                  <a:gd name="T4" fmla="*/ 262 w 1385"/>
                  <a:gd name="T5" fmla="*/ 579 h 1233"/>
                  <a:gd name="T6" fmla="*/ 302 w 1385"/>
                  <a:gd name="T7" fmla="*/ 567 h 1233"/>
                  <a:gd name="T8" fmla="*/ 354 w 1385"/>
                  <a:gd name="T9" fmla="*/ 548 h 1233"/>
                  <a:gd name="T10" fmla="*/ 391 w 1385"/>
                  <a:gd name="T11" fmla="*/ 531 h 1233"/>
                  <a:gd name="T12" fmla="*/ 427 w 1385"/>
                  <a:gd name="T13" fmla="*/ 511 h 1233"/>
                  <a:gd name="T14" fmla="*/ 472 w 1385"/>
                  <a:gd name="T15" fmla="*/ 482 h 1233"/>
                  <a:gd name="T16" fmla="*/ 506 w 1385"/>
                  <a:gd name="T17" fmla="*/ 458 h 1233"/>
                  <a:gd name="T18" fmla="*/ 526 w 1385"/>
                  <a:gd name="T19" fmla="*/ 441 h 1233"/>
                  <a:gd name="T20" fmla="*/ 546 w 1385"/>
                  <a:gd name="T21" fmla="*/ 423 h 1233"/>
                  <a:gd name="T22" fmla="*/ 565 w 1385"/>
                  <a:gd name="T23" fmla="*/ 405 h 1233"/>
                  <a:gd name="T24" fmla="*/ 584 w 1385"/>
                  <a:gd name="T25" fmla="*/ 385 h 1233"/>
                  <a:gd name="T26" fmla="*/ 610 w 1385"/>
                  <a:gd name="T27" fmla="*/ 353 h 1233"/>
                  <a:gd name="T28" fmla="*/ 642 w 1385"/>
                  <a:gd name="T29" fmla="*/ 310 h 1233"/>
                  <a:gd name="T30" fmla="*/ 671 w 1385"/>
                  <a:gd name="T31" fmla="*/ 264 h 1233"/>
                  <a:gd name="T32" fmla="*/ 689 w 1385"/>
                  <a:gd name="T33" fmla="*/ 228 h 1233"/>
                  <a:gd name="T34" fmla="*/ 705 w 1385"/>
                  <a:gd name="T35" fmla="*/ 189 h 1233"/>
                  <a:gd name="T36" fmla="*/ 723 w 1385"/>
                  <a:gd name="T37" fmla="*/ 138 h 1233"/>
                  <a:gd name="T38" fmla="*/ 737 w 1385"/>
                  <a:gd name="T39" fmla="*/ 84 h 1233"/>
                  <a:gd name="T40" fmla="*/ 746 w 1385"/>
                  <a:gd name="T41" fmla="*/ 28 h 1233"/>
                  <a:gd name="T42" fmla="*/ 748 w 1385"/>
                  <a:gd name="T43" fmla="*/ 0 h 1233"/>
                  <a:gd name="T44" fmla="*/ 1385 w 1385"/>
                  <a:gd name="T45" fmla="*/ 4 h 1233"/>
                  <a:gd name="T46" fmla="*/ 1382 w 1385"/>
                  <a:gd name="T47" fmla="*/ 66 h 1233"/>
                  <a:gd name="T48" fmla="*/ 1375 w 1385"/>
                  <a:gd name="T49" fmla="*/ 126 h 1233"/>
                  <a:gd name="T50" fmla="*/ 1366 w 1385"/>
                  <a:gd name="T51" fmla="*/ 185 h 1233"/>
                  <a:gd name="T52" fmla="*/ 1354 w 1385"/>
                  <a:gd name="T53" fmla="*/ 245 h 1233"/>
                  <a:gd name="T54" fmla="*/ 1339 w 1385"/>
                  <a:gd name="T55" fmla="*/ 302 h 1233"/>
                  <a:gd name="T56" fmla="*/ 1322 w 1385"/>
                  <a:gd name="T57" fmla="*/ 359 h 1233"/>
                  <a:gd name="T58" fmla="*/ 1301 w 1385"/>
                  <a:gd name="T59" fmla="*/ 414 h 1233"/>
                  <a:gd name="T60" fmla="*/ 1279 w 1385"/>
                  <a:gd name="T61" fmla="*/ 468 h 1233"/>
                  <a:gd name="T62" fmla="*/ 1255 w 1385"/>
                  <a:gd name="T63" fmla="*/ 522 h 1233"/>
                  <a:gd name="T64" fmla="*/ 1228 w 1385"/>
                  <a:gd name="T65" fmla="*/ 573 h 1233"/>
                  <a:gd name="T66" fmla="*/ 1200 w 1385"/>
                  <a:gd name="T67" fmla="*/ 623 h 1233"/>
                  <a:gd name="T68" fmla="*/ 1169 w 1385"/>
                  <a:gd name="T69" fmla="*/ 671 h 1233"/>
                  <a:gd name="T70" fmla="*/ 1135 w 1385"/>
                  <a:gd name="T71" fmla="*/ 719 h 1233"/>
                  <a:gd name="T72" fmla="*/ 1099 w 1385"/>
                  <a:gd name="T73" fmla="*/ 764 h 1233"/>
                  <a:gd name="T74" fmla="*/ 1062 w 1385"/>
                  <a:gd name="T75" fmla="*/ 808 h 1233"/>
                  <a:gd name="T76" fmla="*/ 1023 w 1385"/>
                  <a:gd name="T77" fmla="*/ 851 h 1233"/>
                  <a:gd name="T78" fmla="*/ 982 w 1385"/>
                  <a:gd name="T79" fmla="*/ 891 h 1233"/>
                  <a:gd name="T80" fmla="*/ 939 w 1385"/>
                  <a:gd name="T81" fmla="*/ 929 h 1233"/>
                  <a:gd name="T82" fmla="*/ 895 w 1385"/>
                  <a:gd name="T83" fmla="*/ 965 h 1233"/>
                  <a:gd name="T84" fmla="*/ 849 w 1385"/>
                  <a:gd name="T85" fmla="*/ 1000 h 1233"/>
                  <a:gd name="T86" fmla="*/ 801 w 1385"/>
                  <a:gd name="T87" fmla="*/ 1032 h 1233"/>
                  <a:gd name="T88" fmla="*/ 752 w 1385"/>
                  <a:gd name="T89" fmla="*/ 1063 h 1233"/>
                  <a:gd name="T90" fmla="*/ 701 w 1385"/>
                  <a:gd name="T91" fmla="*/ 1090 h 1233"/>
                  <a:gd name="T92" fmla="*/ 649 w 1385"/>
                  <a:gd name="T93" fmla="*/ 1116 h 1233"/>
                  <a:gd name="T94" fmla="*/ 595 w 1385"/>
                  <a:gd name="T95" fmla="*/ 1139 h 1233"/>
                  <a:gd name="T96" fmla="*/ 541 w 1385"/>
                  <a:gd name="T97" fmla="*/ 1161 h 1233"/>
                  <a:gd name="T98" fmla="*/ 485 w 1385"/>
                  <a:gd name="T99" fmla="*/ 1180 h 1233"/>
                  <a:gd name="T100" fmla="*/ 428 w 1385"/>
                  <a:gd name="T101" fmla="*/ 1196 h 1233"/>
                  <a:gd name="T102" fmla="*/ 370 w 1385"/>
                  <a:gd name="T103" fmla="*/ 1209 h 1233"/>
                  <a:gd name="T104" fmla="*/ 311 w 1385"/>
                  <a:gd name="T105" fmla="*/ 1220 h 1233"/>
                  <a:gd name="T106" fmla="*/ 251 w 1385"/>
                  <a:gd name="T107" fmla="*/ 1228 h 1233"/>
                  <a:gd name="T108" fmla="*/ 191 w 1385"/>
                  <a:gd name="T109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385" h="1233">
                    <a:moveTo>
                      <a:pt x="191" y="1233"/>
                    </a:moveTo>
                    <a:lnTo>
                      <a:pt x="0" y="903"/>
                    </a:lnTo>
                    <a:lnTo>
                      <a:pt x="194" y="592"/>
                    </a:lnTo>
                    <a:lnTo>
                      <a:pt x="221" y="588"/>
                    </a:lnTo>
                    <a:lnTo>
                      <a:pt x="248" y="582"/>
                    </a:lnTo>
                    <a:lnTo>
                      <a:pt x="262" y="579"/>
                    </a:lnTo>
                    <a:lnTo>
                      <a:pt x="275" y="575"/>
                    </a:lnTo>
                    <a:lnTo>
                      <a:pt x="302" y="567"/>
                    </a:lnTo>
                    <a:lnTo>
                      <a:pt x="327" y="558"/>
                    </a:lnTo>
                    <a:lnTo>
                      <a:pt x="354" y="548"/>
                    </a:lnTo>
                    <a:lnTo>
                      <a:pt x="379" y="537"/>
                    </a:lnTo>
                    <a:lnTo>
                      <a:pt x="391" y="531"/>
                    </a:lnTo>
                    <a:lnTo>
                      <a:pt x="403" y="525"/>
                    </a:lnTo>
                    <a:lnTo>
                      <a:pt x="427" y="511"/>
                    </a:lnTo>
                    <a:lnTo>
                      <a:pt x="450" y="497"/>
                    </a:lnTo>
                    <a:lnTo>
                      <a:pt x="472" y="482"/>
                    </a:lnTo>
                    <a:lnTo>
                      <a:pt x="494" y="467"/>
                    </a:lnTo>
                    <a:lnTo>
                      <a:pt x="506" y="458"/>
                    </a:lnTo>
                    <a:lnTo>
                      <a:pt x="516" y="450"/>
                    </a:lnTo>
                    <a:lnTo>
                      <a:pt x="526" y="441"/>
                    </a:lnTo>
                    <a:lnTo>
                      <a:pt x="536" y="432"/>
                    </a:lnTo>
                    <a:lnTo>
                      <a:pt x="546" y="423"/>
                    </a:lnTo>
                    <a:lnTo>
                      <a:pt x="556" y="414"/>
                    </a:lnTo>
                    <a:lnTo>
                      <a:pt x="565" y="405"/>
                    </a:lnTo>
                    <a:lnTo>
                      <a:pt x="575" y="395"/>
                    </a:lnTo>
                    <a:lnTo>
                      <a:pt x="584" y="385"/>
                    </a:lnTo>
                    <a:lnTo>
                      <a:pt x="593" y="375"/>
                    </a:lnTo>
                    <a:lnTo>
                      <a:pt x="610" y="353"/>
                    </a:lnTo>
                    <a:lnTo>
                      <a:pt x="626" y="332"/>
                    </a:lnTo>
                    <a:lnTo>
                      <a:pt x="642" y="310"/>
                    </a:lnTo>
                    <a:lnTo>
                      <a:pt x="656" y="287"/>
                    </a:lnTo>
                    <a:lnTo>
                      <a:pt x="671" y="264"/>
                    </a:lnTo>
                    <a:lnTo>
                      <a:pt x="683" y="240"/>
                    </a:lnTo>
                    <a:lnTo>
                      <a:pt x="689" y="228"/>
                    </a:lnTo>
                    <a:lnTo>
                      <a:pt x="695" y="215"/>
                    </a:lnTo>
                    <a:lnTo>
                      <a:pt x="705" y="189"/>
                    </a:lnTo>
                    <a:lnTo>
                      <a:pt x="715" y="164"/>
                    </a:lnTo>
                    <a:lnTo>
                      <a:pt x="723" y="138"/>
                    </a:lnTo>
                    <a:lnTo>
                      <a:pt x="731" y="111"/>
                    </a:lnTo>
                    <a:lnTo>
                      <a:pt x="737" y="84"/>
                    </a:lnTo>
                    <a:lnTo>
                      <a:pt x="742" y="57"/>
                    </a:lnTo>
                    <a:lnTo>
                      <a:pt x="746" y="28"/>
                    </a:lnTo>
                    <a:lnTo>
                      <a:pt x="747" y="14"/>
                    </a:lnTo>
                    <a:lnTo>
                      <a:pt x="748" y="0"/>
                    </a:lnTo>
                    <a:lnTo>
                      <a:pt x="1032" y="202"/>
                    </a:lnTo>
                    <a:lnTo>
                      <a:pt x="1385" y="4"/>
                    </a:lnTo>
                    <a:lnTo>
                      <a:pt x="1384" y="36"/>
                    </a:lnTo>
                    <a:lnTo>
                      <a:pt x="1382" y="66"/>
                    </a:lnTo>
                    <a:lnTo>
                      <a:pt x="1379" y="96"/>
                    </a:lnTo>
                    <a:lnTo>
                      <a:pt x="1375" y="126"/>
                    </a:lnTo>
                    <a:lnTo>
                      <a:pt x="1371" y="156"/>
                    </a:lnTo>
                    <a:lnTo>
                      <a:pt x="1366" y="185"/>
                    </a:lnTo>
                    <a:lnTo>
                      <a:pt x="1360" y="216"/>
                    </a:lnTo>
                    <a:lnTo>
                      <a:pt x="1354" y="245"/>
                    </a:lnTo>
                    <a:lnTo>
                      <a:pt x="1347" y="273"/>
                    </a:lnTo>
                    <a:lnTo>
                      <a:pt x="1339" y="302"/>
                    </a:lnTo>
                    <a:lnTo>
                      <a:pt x="1331" y="330"/>
                    </a:lnTo>
                    <a:lnTo>
                      <a:pt x="1322" y="359"/>
                    </a:lnTo>
                    <a:lnTo>
                      <a:pt x="1313" y="387"/>
                    </a:lnTo>
                    <a:lnTo>
                      <a:pt x="1301" y="414"/>
                    </a:lnTo>
                    <a:lnTo>
                      <a:pt x="1291" y="441"/>
                    </a:lnTo>
                    <a:lnTo>
                      <a:pt x="1279" y="468"/>
                    </a:lnTo>
                    <a:lnTo>
                      <a:pt x="1268" y="494"/>
                    </a:lnTo>
                    <a:lnTo>
                      <a:pt x="1255" y="522"/>
                    </a:lnTo>
                    <a:lnTo>
                      <a:pt x="1242" y="547"/>
                    </a:lnTo>
                    <a:lnTo>
                      <a:pt x="1228" y="573"/>
                    </a:lnTo>
                    <a:lnTo>
                      <a:pt x="1214" y="598"/>
                    </a:lnTo>
                    <a:lnTo>
                      <a:pt x="1200" y="623"/>
                    </a:lnTo>
                    <a:lnTo>
                      <a:pt x="1184" y="647"/>
                    </a:lnTo>
                    <a:lnTo>
                      <a:pt x="1169" y="671"/>
                    </a:lnTo>
                    <a:lnTo>
                      <a:pt x="1152" y="696"/>
                    </a:lnTo>
                    <a:lnTo>
                      <a:pt x="1135" y="719"/>
                    </a:lnTo>
                    <a:lnTo>
                      <a:pt x="1117" y="742"/>
                    </a:lnTo>
                    <a:lnTo>
                      <a:pt x="1099" y="764"/>
                    </a:lnTo>
                    <a:lnTo>
                      <a:pt x="1081" y="786"/>
                    </a:lnTo>
                    <a:lnTo>
                      <a:pt x="1062" y="808"/>
                    </a:lnTo>
                    <a:lnTo>
                      <a:pt x="1043" y="829"/>
                    </a:lnTo>
                    <a:lnTo>
                      <a:pt x="1023" y="851"/>
                    </a:lnTo>
                    <a:lnTo>
                      <a:pt x="1003" y="871"/>
                    </a:lnTo>
                    <a:lnTo>
                      <a:pt x="982" y="891"/>
                    </a:lnTo>
                    <a:lnTo>
                      <a:pt x="961" y="910"/>
                    </a:lnTo>
                    <a:lnTo>
                      <a:pt x="939" y="929"/>
                    </a:lnTo>
                    <a:lnTo>
                      <a:pt x="917" y="947"/>
                    </a:lnTo>
                    <a:lnTo>
                      <a:pt x="895" y="965"/>
                    </a:lnTo>
                    <a:lnTo>
                      <a:pt x="872" y="982"/>
                    </a:lnTo>
                    <a:lnTo>
                      <a:pt x="849" y="1000"/>
                    </a:lnTo>
                    <a:lnTo>
                      <a:pt x="826" y="1017"/>
                    </a:lnTo>
                    <a:lnTo>
                      <a:pt x="801" y="1032"/>
                    </a:lnTo>
                    <a:lnTo>
                      <a:pt x="776" y="1048"/>
                    </a:lnTo>
                    <a:lnTo>
                      <a:pt x="752" y="1063"/>
                    </a:lnTo>
                    <a:lnTo>
                      <a:pt x="727" y="1077"/>
                    </a:lnTo>
                    <a:lnTo>
                      <a:pt x="701" y="1090"/>
                    </a:lnTo>
                    <a:lnTo>
                      <a:pt x="676" y="1104"/>
                    </a:lnTo>
                    <a:lnTo>
                      <a:pt x="649" y="1116"/>
                    </a:lnTo>
                    <a:lnTo>
                      <a:pt x="622" y="1128"/>
                    </a:lnTo>
                    <a:lnTo>
                      <a:pt x="595" y="1139"/>
                    </a:lnTo>
                    <a:lnTo>
                      <a:pt x="568" y="1150"/>
                    </a:lnTo>
                    <a:lnTo>
                      <a:pt x="541" y="1161"/>
                    </a:lnTo>
                    <a:lnTo>
                      <a:pt x="514" y="1171"/>
                    </a:lnTo>
                    <a:lnTo>
                      <a:pt x="485" y="1180"/>
                    </a:lnTo>
                    <a:lnTo>
                      <a:pt x="456" y="1188"/>
                    </a:lnTo>
                    <a:lnTo>
                      <a:pt x="428" y="1196"/>
                    </a:lnTo>
                    <a:lnTo>
                      <a:pt x="399" y="1203"/>
                    </a:lnTo>
                    <a:lnTo>
                      <a:pt x="370" y="1209"/>
                    </a:lnTo>
                    <a:lnTo>
                      <a:pt x="340" y="1215"/>
                    </a:lnTo>
                    <a:lnTo>
                      <a:pt x="311" y="1220"/>
                    </a:lnTo>
                    <a:lnTo>
                      <a:pt x="281" y="1224"/>
                    </a:lnTo>
                    <a:lnTo>
                      <a:pt x="251" y="1228"/>
                    </a:lnTo>
                    <a:lnTo>
                      <a:pt x="221" y="1231"/>
                    </a:lnTo>
                    <a:lnTo>
                      <a:pt x="191" y="1233"/>
                    </a:lnTo>
                    <a:close/>
                  </a:path>
                </a:pathLst>
              </a:custGeom>
              <a:solidFill>
                <a:srgbClr val="BB805E"/>
              </a:solidFill>
              <a:ln>
                <a:noFill/>
              </a:ln>
              <a:effectLst/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33605" rIns="0" bIns="33605" anchor="ctr"/>
              <a:lstStyle/>
              <a:p>
                <a:pPr marL="136908" indent="-136908" fontAlgn="auto">
                  <a:lnSpc>
                    <a:spcPct val="120000"/>
                  </a:lnSpc>
                  <a:spcBef>
                    <a:spcPts val="450"/>
                  </a:spcBef>
                  <a:spcAft>
                    <a:spcPts val="450"/>
                  </a:spcAft>
                  <a:buFont typeface="Arial" pitchFamily="34" charset="0"/>
                  <a:buChar char="•"/>
                  <a:defRPr/>
                </a:pPr>
                <a:endParaRPr lang="en-US" sz="10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4868863" y="2338388"/>
              <a:ext cx="481013" cy="363537"/>
            </a:xfrm>
            <a:custGeom>
              <a:avLst/>
              <a:gdLst>
                <a:gd name="T0" fmla="*/ 104753 w 3040062"/>
                <a:gd name="T1" fmla="*/ 1241540 h 2303463"/>
                <a:gd name="T2" fmla="*/ 251725 w 3040062"/>
                <a:gd name="T3" fmla="*/ 1260899 h 2303463"/>
                <a:gd name="T4" fmla="*/ 265692 w 3040062"/>
                <a:gd name="T5" fmla="*/ 1110467 h 2303463"/>
                <a:gd name="T6" fmla="*/ 844867 w 3040062"/>
                <a:gd name="T7" fmla="*/ 970596 h 2303463"/>
                <a:gd name="T8" fmla="*/ 870584 w 3040062"/>
                <a:gd name="T9" fmla="*/ 987377 h 2303463"/>
                <a:gd name="T10" fmla="*/ 872172 w 3040062"/>
                <a:gd name="T11" fmla="*/ 1402771 h 2303463"/>
                <a:gd name="T12" fmla="*/ 848359 w 3040062"/>
                <a:gd name="T13" fmla="*/ 1421768 h 2303463"/>
                <a:gd name="T14" fmla="*/ 615315 w 3040062"/>
                <a:gd name="T15" fmla="*/ 1415119 h 2303463"/>
                <a:gd name="T16" fmla="*/ 603250 w 3040062"/>
                <a:gd name="T17" fmla="*/ 1002891 h 2303463"/>
                <a:gd name="T18" fmla="*/ 617855 w 3040062"/>
                <a:gd name="T19" fmla="*/ 975662 h 2303463"/>
                <a:gd name="T20" fmla="*/ 1240437 w 3040062"/>
                <a:gd name="T21" fmla="*/ 749300 h 2303463"/>
                <a:gd name="T22" fmla="*/ 1265867 w 3040062"/>
                <a:gd name="T23" fmla="*/ 766421 h 2303463"/>
                <a:gd name="T24" fmla="*/ 1267138 w 3040062"/>
                <a:gd name="T25" fmla="*/ 1402743 h 2303463"/>
                <a:gd name="T26" fmla="*/ 1243616 w 3040062"/>
                <a:gd name="T27" fmla="*/ 1421766 h 2303463"/>
                <a:gd name="T28" fmla="*/ 1010298 w 3040062"/>
                <a:gd name="T29" fmla="*/ 1415108 h 2303463"/>
                <a:gd name="T30" fmla="*/ 998537 w 3040062"/>
                <a:gd name="T31" fmla="*/ 782273 h 2303463"/>
                <a:gd name="T32" fmla="*/ 1012841 w 3040062"/>
                <a:gd name="T33" fmla="*/ 755007 h 2303463"/>
                <a:gd name="T34" fmla="*/ 2175011 w 3040062"/>
                <a:gd name="T35" fmla="*/ 666432 h 2303463"/>
                <a:gd name="T36" fmla="*/ 2235666 w 3040062"/>
                <a:gd name="T37" fmla="*/ 692135 h 2303463"/>
                <a:gd name="T38" fmla="*/ 2277268 w 3040062"/>
                <a:gd name="T39" fmla="*/ 742271 h 2303463"/>
                <a:gd name="T40" fmla="*/ 2290605 w 3040062"/>
                <a:gd name="T41" fmla="*/ 1286150 h 2303463"/>
                <a:gd name="T42" fmla="*/ 2948603 w 3040062"/>
                <a:gd name="T43" fmla="*/ 1365796 h 2303463"/>
                <a:gd name="T44" fmla="*/ 3005765 w 3040062"/>
                <a:gd name="T45" fmla="*/ 1408316 h 2303463"/>
                <a:gd name="T46" fmla="*/ 3036887 w 3040062"/>
                <a:gd name="T47" fmla="*/ 1473366 h 2303463"/>
                <a:gd name="T48" fmla="*/ 3035616 w 3040062"/>
                <a:gd name="T49" fmla="*/ 2191451 h 2303463"/>
                <a:gd name="T50" fmla="*/ 3001319 w 3040062"/>
                <a:gd name="T51" fmla="*/ 2254597 h 2303463"/>
                <a:gd name="T52" fmla="*/ 2941934 w 3040062"/>
                <a:gd name="T53" fmla="*/ 2294578 h 2303463"/>
                <a:gd name="T54" fmla="*/ 2171200 w 3040062"/>
                <a:gd name="T55" fmla="*/ 2303146 h 2303463"/>
                <a:gd name="T56" fmla="*/ 2113403 w 3040062"/>
                <a:gd name="T57" fmla="*/ 2292040 h 2303463"/>
                <a:gd name="T58" fmla="*/ 1552263 w 3040062"/>
                <a:gd name="T59" fmla="*/ 1741815 h 2303463"/>
                <a:gd name="T60" fmla="*/ 1526223 w 3040062"/>
                <a:gd name="T61" fmla="*/ 1686919 h 2303463"/>
                <a:gd name="T62" fmla="*/ 1529081 w 3040062"/>
                <a:gd name="T63" fmla="*/ 1626946 h 2303463"/>
                <a:gd name="T64" fmla="*/ 1560520 w 3040062"/>
                <a:gd name="T65" fmla="*/ 1574272 h 2303463"/>
                <a:gd name="T66" fmla="*/ 1612919 w 3040062"/>
                <a:gd name="T67" fmla="*/ 1542858 h 2303463"/>
                <a:gd name="T68" fmla="*/ 1673891 w 3040062"/>
                <a:gd name="T69" fmla="*/ 1539685 h 2303463"/>
                <a:gd name="T70" fmla="*/ 1728513 w 3040062"/>
                <a:gd name="T71" fmla="*/ 1565705 h 2303463"/>
                <a:gd name="T72" fmla="*/ 2024167 w 3040062"/>
                <a:gd name="T73" fmla="*/ 760992 h 2303463"/>
                <a:gd name="T74" fmla="*/ 2057829 w 3040062"/>
                <a:gd name="T75" fmla="*/ 704828 h 2303463"/>
                <a:gd name="T76" fmla="*/ 2113721 w 3040062"/>
                <a:gd name="T77" fmla="*/ 670875 h 2303463"/>
                <a:gd name="T78" fmla="*/ 1640947 w 3040062"/>
                <a:gd name="T79" fmla="*/ 485773 h 2303463"/>
                <a:gd name="T80" fmla="*/ 1662436 w 3040062"/>
                <a:gd name="T81" fmla="*/ 507334 h 2303463"/>
                <a:gd name="T82" fmla="*/ 1658328 w 3040062"/>
                <a:gd name="T83" fmla="*/ 1408133 h 2303463"/>
                <a:gd name="T84" fmla="*/ 1631151 w 3040062"/>
                <a:gd name="T85" fmla="*/ 1422401 h 2303463"/>
                <a:gd name="T86" fmla="*/ 1401409 w 3040062"/>
                <a:gd name="T87" fmla="*/ 1410669 h 2303463"/>
                <a:gd name="T88" fmla="*/ 1394457 w 3040062"/>
                <a:gd name="T89" fmla="*/ 510505 h 2303463"/>
                <a:gd name="T90" fmla="*/ 1413734 w 3040062"/>
                <a:gd name="T91" fmla="*/ 486725 h 2303463"/>
                <a:gd name="T92" fmla="*/ 2856582 w 3040062"/>
                <a:gd name="T93" fmla="*/ 2539 h 2303463"/>
                <a:gd name="T94" fmla="*/ 2942924 w 3040062"/>
                <a:gd name="T95" fmla="*/ 45384 h 2303463"/>
                <a:gd name="T96" fmla="*/ 3001649 w 3040062"/>
                <a:gd name="T97" fmla="*/ 130121 h 2303463"/>
                <a:gd name="T98" fmla="*/ 3021012 w 3040062"/>
                <a:gd name="T99" fmla="*/ 1276768 h 2303463"/>
                <a:gd name="T100" fmla="*/ 2944193 w 3040062"/>
                <a:gd name="T101" fmla="*/ 1247252 h 2303463"/>
                <a:gd name="T102" fmla="*/ 374889 w 3040062"/>
                <a:gd name="T103" fmla="*/ 1959424 h 2303463"/>
                <a:gd name="T104" fmla="*/ 127291 w 3040062"/>
                <a:gd name="T105" fmla="*/ 2259336 h 2303463"/>
                <a:gd name="T106" fmla="*/ 50472 w 3040062"/>
                <a:gd name="T107" fmla="*/ 2198402 h 2303463"/>
                <a:gd name="T108" fmla="*/ 6349 w 3040062"/>
                <a:gd name="T109" fmla="*/ 2100970 h 2303463"/>
                <a:gd name="T110" fmla="*/ 3809 w 3040062"/>
                <a:gd name="T111" fmla="*/ 183438 h 2303463"/>
                <a:gd name="T112" fmla="*/ 44441 w 3040062"/>
                <a:gd name="T113" fmla="*/ 83468 h 2303463"/>
                <a:gd name="T114" fmla="*/ 118720 w 3040062"/>
                <a:gd name="T115" fmla="*/ 17773 h 2303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40062" h="2303463">
                  <a:moveTo>
                    <a:pt x="124116" y="1098725"/>
                  </a:moveTo>
                  <a:lnTo>
                    <a:pt x="120307" y="1099042"/>
                  </a:lnTo>
                  <a:lnTo>
                    <a:pt x="116498" y="1099994"/>
                  </a:lnTo>
                  <a:lnTo>
                    <a:pt x="113324" y="1101898"/>
                  </a:lnTo>
                  <a:lnTo>
                    <a:pt x="110467" y="1104120"/>
                  </a:lnTo>
                  <a:lnTo>
                    <a:pt x="108245" y="1107294"/>
                  </a:lnTo>
                  <a:lnTo>
                    <a:pt x="106340" y="1110467"/>
                  </a:lnTo>
                  <a:lnTo>
                    <a:pt x="105071" y="1114276"/>
                  </a:lnTo>
                  <a:lnTo>
                    <a:pt x="104753" y="1118084"/>
                  </a:lnTo>
                  <a:lnTo>
                    <a:pt x="104753" y="1241540"/>
                  </a:lnTo>
                  <a:lnTo>
                    <a:pt x="105071" y="1245348"/>
                  </a:lnTo>
                  <a:lnTo>
                    <a:pt x="106340" y="1249157"/>
                  </a:lnTo>
                  <a:lnTo>
                    <a:pt x="108245" y="1252330"/>
                  </a:lnTo>
                  <a:lnTo>
                    <a:pt x="110467" y="1255187"/>
                  </a:lnTo>
                  <a:lnTo>
                    <a:pt x="113324" y="1257726"/>
                  </a:lnTo>
                  <a:lnTo>
                    <a:pt x="116498" y="1259312"/>
                  </a:lnTo>
                  <a:lnTo>
                    <a:pt x="120307" y="1260899"/>
                  </a:lnTo>
                  <a:lnTo>
                    <a:pt x="124116" y="1261217"/>
                  </a:lnTo>
                  <a:lnTo>
                    <a:pt x="247598" y="1261217"/>
                  </a:lnTo>
                  <a:lnTo>
                    <a:pt x="251725" y="1260899"/>
                  </a:lnTo>
                  <a:lnTo>
                    <a:pt x="255216" y="1259312"/>
                  </a:lnTo>
                  <a:lnTo>
                    <a:pt x="258708" y="1257726"/>
                  </a:lnTo>
                  <a:lnTo>
                    <a:pt x="261565" y="1255187"/>
                  </a:lnTo>
                  <a:lnTo>
                    <a:pt x="264105" y="1252330"/>
                  </a:lnTo>
                  <a:lnTo>
                    <a:pt x="265692" y="1249157"/>
                  </a:lnTo>
                  <a:lnTo>
                    <a:pt x="266644" y="1245348"/>
                  </a:lnTo>
                  <a:lnTo>
                    <a:pt x="266961" y="1241540"/>
                  </a:lnTo>
                  <a:lnTo>
                    <a:pt x="266961" y="1118084"/>
                  </a:lnTo>
                  <a:lnTo>
                    <a:pt x="266644" y="1114276"/>
                  </a:lnTo>
                  <a:lnTo>
                    <a:pt x="265692" y="1110467"/>
                  </a:lnTo>
                  <a:lnTo>
                    <a:pt x="264105" y="1107294"/>
                  </a:lnTo>
                  <a:lnTo>
                    <a:pt x="261565" y="1104120"/>
                  </a:lnTo>
                  <a:lnTo>
                    <a:pt x="258708" y="1101898"/>
                  </a:lnTo>
                  <a:lnTo>
                    <a:pt x="255216" y="1099994"/>
                  </a:lnTo>
                  <a:lnTo>
                    <a:pt x="251725" y="1099042"/>
                  </a:lnTo>
                  <a:lnTo>
                    <a:pt x="247598" y="1098725"/>
                  </a:lnTo>
                  <a:lnTo>
                    <a:pt x="124116" y="1098725"/>
                  </a:lnTo>
                  <a:close/>
                  <a:moveTo>
                    <a:pt x="636270" y="969963"/>
                  </a:moveTo>
                  <a:lnTo>
                    <a:pt x="841692" y="969963"/>
                  </a:lnTo>
                  <a:lnTo>
                    <a:pt x="844867" y="970596"/>
                  </a:lnTo>
                  <a:lnTo>
                    <a:pt x="848359" y="970913"/>
                  </a:lnTo>
                  <a:lnTo>
                    <a:pt x="851534" y="971546"/>
                  </a:lnTo>
                  <a:lnTo>
                    <a:pt x="854709" y="972813"/>
                  </a:lnTo>
                  <a:lnTo>
                    <a:pt x="857567" y="974396"/>
                  </a:lnTo>
                  <a:lnTo>
                    <a:pt x="860107" y="975662"/>
                  </a:lnTo>
                  <a:lnTo>
                    <a:pt x="862647" y="977878"/>
                  </a:lnTo>
                  <a:lnTo>
                    <a:pt x="865187" y="979778"/>
                  </a:lnTo>
                  <a:lnTo>
                    <a:pt x="867092" y="982311"/>
                  </a:lnTo>
                  <a:lnTo>
                    <a:pt x="868997" y="984844"/>
                  </a:lnTo>
                  <a:lnTo>
                    <a:pt x="870584" y="987377"/>
                  </a:lnTo>
                  <a:lnTo>
                    <a:pt x="872172" y="990226"/>
                  </a:lnTo>
                  <a:lnTo>
                    <a:pt x="873124" y="993076"/>
                  </a:lnTo>
                  <a:lnTo>
                    <a:pt x="873760" y="996242"/>
                  </a:lnTo>
                  <a:lnTo>
                    <a:pt x="874712" y="999725"/>
                  </a:lnTo>
                  <a:lnTo>
                    <a:pt x="874712" y="1002891"/>
                  </a:lnTo>
                  <a:lnTo>
                    <a:pt x="874712" y="1389790"/>
                  </a:lnTo>
                  <a:lnTo>
                    <a:pt x="874712" y="1393273"/>
                  </a:lnTo>
                  <a:lnTo>
                    <a:pt x="873760" y="1396439"/>
                  </a:lnTo>
                  <a:lnTo>
                    <a:pt x="873124" y="1399605"/>
                  </a:lnTo>
                  <a:lnTo>
                    <a:pt x="872172" y="1402771"/>
                  </a:lnTo>
                  <a:lnTo>
                    <a:pt x="870584" y="1405304"/>
                  </a:lnTo>
                  <a:lnTo>
                    <a:pt x="868997" y="1408154"/>
                  </a:lnTo>
                  <a:lnTo>
                    <a:pt x="867092" y="1410686"/>
                  </a:lnTo>
                  <a:lnTo>
                    <a:pt x="865187" y="1413219"/>
                  </a:lnTo>
                  <a:lnTo>
                    <a:pt x="862647" y="1415119"/>
                  </a:lnTo>
                  <a:lnTo>
                    <a:pt x="860107" y="1417019"/>
                  </a:lnTo>
                  <a:lnTo>
                    <a:pt x="857567" y="1418602"/>
                  </a:lnTo>
                  <a:lnTo>
                    <a:pt x="854709" y="1420185"/>
                  </a:lnTo>
                  <a:lnTo>
                    <a:pt x="851534" y="1421135"/>
                  </a:lnTo>
                  <a:lnTo>
                    <a:pt x="848359" y="1421768"/>
                  </a:lnTo>
                  <a:lnTo>
                    <a:pt x="844867" y="1422401"/>
                  </a:lnTo>
                  <a:lnTo>
                    <a:pt x="841692" y="1422401"/>
                  </a:lnTo>
                  <a:lnTo>
                    <a:pt x="636270" y="1422401"/>
                  </a:lnTo>
                  <a:lnTo>
                    <a:pt x="632777" y="1422401"/>
                  </a:lnTo>
                  <a:lnTo>
                    <a:pt x="629920" y="1421768"/>
                  </a:lnTo>
                  <a:lnTo>
                    <a:pt x="626745" y="1421135"/>
                  </a:lnTo>
                  <a:lnTo>
                    <a:pt x="623570" y="1420185"/>
                  </a:lnTo>
                  <a:lnTo>
                    <a:pt x="620713" y="1418602"/>
                  </a:lnTo>
                  <a:lnTo>
                    <a:pt x="617855" y="1417019"/>
                  </a:lnTo>
                  <a:lnTo>
                    <a:pt x="615315" y="1415119"/>
                  </a:lnTo>
                  <a:lnTo>
                    <a:pt x="613093" y="1413219"/>
                  </a:lnTo>
                  <a:lnTo>
                    <a:pt x="610870" y="1410686"/>
                  </a:lnTo>
                  <a:lnTo>
                    <a:pt x="608965" y="1408154"/>
                  </a:lnTo>
                  <a:lnTo>
                    <a:pt x="607378" y="1405304"/>
                  </a:lnTo>
                  <a:lnTo>
                    <a:pt x="606108" y="1402771"/>
                  </a:lnTo>
                  <a:lnTo>
                    <a:pt x="605155" y="1399605"/>
                  </a:lnTo>
                  <a:lnTo>
                    <a:pt x="603885" y="1396439"/>
                  </a:lnTo>
                  <a:lnTo>
                    <a:pt x="603568" y="1393273"/>
                  </a:lnTo>
                  <a:lnTo>
                    <a:pt x="603250" y="1389790"/>
                  </a:lnTo>
                  <a:lnTo>
                    <a:pt x="603250" y="1002891"/>
                  </a:lnTo>
                  <a:lnTo>
                    <a:pt x="603568" y="999725"/>
                  </a:lnTo>
                  <a:lnTo>
                    <a:pt x="603885" y="996242"/>
                  </a:lnTo>
                  <a:lnTo>
                    <a:pt x="605155" y="993076"/>
                  </a:lnTo>
                  <a:lnTo>
                    <a:pt x="606108" y="990226"/>
                  </a:lnTo>
                  <a:lnTo>
                    <a:pt x="607378" y="987377"/>
                  </a:lnTo>
                  <a:lnTo>
                    <a:pt x="608965" y="984844"/>
                  </a:lnTo>
                  <a:lnTo>
                    <a:pt x="610870" y="982311"/>
                  </a:lnTo>
                  <a:lnTo>
                    <a:pt x="613093" y="979778"/>
                  </a:lnTo>
                  <a:lnTo>
                    <a:pt x="615315" y="977878"/>
                  </a:lnTo>
                  <a:lnTo>
                    <a:pt x="617855" y="975662"/>
                  </a:lnTo>
                  <a:lnTo>
                    <a:pt x="620713" y="974396"/>
                  </a:lnTo>
                  <a:lnTo>
                    <a:pt x="623570" y="972813"/>
                  </a:lnTo>
                  <a:lnTo>
                    <a:pt x="626745" y="971546"/>
                  </a:lnTo>
                  <a:lnTo>
                    <a:pt x="629920" y="970913"/>
                  </a:lnTo>
                  <a:lnTo>
                    <a:pt x="632777" y="970596"/>
                  </a:lnTo>
                  <a:lnTo>
                    <a:pt x="636270" y="969963"/>
                  </a:lnTo>
                  <a:close/>
                  <a:moveTo>
                    <a:pt x="1027781" y="749300"/>
                  </a:moveTo>
                  <a:lnTo>
                    <a:pt x="1031278" y="749300"/>
                  </a:lnTo>
                  <a:lnTo>
                    <a:pt x="1236940" y="749300"/>
                  </a:lnTo>
                  <a:lnTo>
                    <a:pt x="1240437" y="749300"/>
                  </a:lnTo>
                  <a:lnTo>
                    <a:pt x="1243616" y="750251"/>
                  </a:lnTo>
                  <a:lnTo>
                    <a:pt x="1246476" y="750885"/>
                  </a:lnTo>
                  <a:lnTo>
                    <a:pt x="1249655" y="751837"/>
                  </a:lnTo>
                  <a:lnTo>
                    <a:pt x="1252516" y="753105"/>
                  </a:lnTo>
                  <a:lnTo>
                    <a:pt x="1255377" y="755007"/>
                  </a:lnTo>
                  <a:lnTo>
                    <a:pt x="1257920" y="756592"/>
                  </a:lnTo>
                  <a:lnTo>
                    <a:pt x="1260145" y="758812"/>
                  </a:lnTo>
                  <a:lnTo>
                    <a:pt x="1262370" y="761348"/>
                  </a:lnTo>
                  <a:lnTo>
                    <a:pt x="1264595" y="763567"/>
                  </a:lnTo>
                  <a:lnTo>
                    <a:pt x="1265867" y="766421"/>
                  </a:lnTo>
                  <a:lnTo>
                    <a:pt x="1267138" y="769274"/>
                  </a:lnTo>
                  <a:lnTo>
                    <a:pt x="1268410" y="772445"/>
                  </a:lnTo>
                  <a:lnTo>
                    <a:pt x="1269363" y="775615"/>
                  </a:lnTo>
                  <a:lnTo>
                    <a:pt x="1269681" y="778786"/>
                  </a:lnTo>
                  <a:lnTo>
                    <a:pt x="1269999" y="782273"/>
                  </a:lnTo>
                  <a:lnTo>
                    <a:pt x="1269999" y="1389744"/>
                  </a:lnTo>
                  <a:lnTo>
                    <a:pt x="1269681" y="1393231"/>
                  </a:lnTo>
                  <a:lnTo>
                    <a:pt x="1269363" y="1396402"/>
                  </a:lnTo>
                  <a:lnTo>
                    <a:pt x="1268410" y="1399572"/>
                  </a:lnTo>
                  <a:lnTo>
                    <a:pt x="1267138" y="1402743"/>
                  </a:lnTo>
                  <a:lnTo>
                    <a:pt x="1265867" y="1405279"/>
                  </a:lnTo>
                  <a:lnTo>
                    <a:pt x="1264595" y="1408133"/>
                  </a:lnTo>
                  <a:lnTo>
                    <a:pt x="1262370" y="1410669"/>
                  </a:lnTo>
                  <a:lnTo>
                    <a:pt x="1260145" y="1413206"/>
                  </a:lnTo>
                  <a:lnTo>
                    <a:pt x="1257920" y="1415108"/>
                  </a:lnTo>
                  <a:lnTo>
                    <a:pt x="1255377" y="1417010"/>
                  </a:lnTo>
                  <a:lnTo>
                    <a:pt x="1252516" y="1418595"/>
                  </a:lnTo>
                  <a:lnTo>
                    <a:pt x="1249655" y="1420181"/>
                  </a:lnTo>
                  <a:lnTo>
                    <a:pt x="1246476" y="1421132"/>
                  </a:lnTo>
                  <a:lnTo>
                    <a:pt x="1243616" y="1421766"/>
                  </a:lnTo>
                  <a:lnTo>
                    <a:pt x="1240437" y="1422400"/>
                  </a:lnTo>
                  <a:lnTo>
                    <a:pt x="1236940" y="1422400"/>
                  </a:lnTo>
                  <a:lnTo>
                    <a:pt x="1031278" y="1422400"/>
                  </a:lnTo>
                  <a:lnTo>
                    <a:pt x="1027781" y="1422400"/>
                  </a:lnTo>
                  <a:lnTo>
                    <a:pt x="1024602" y="1421766"/>
                  </a:lnTo>
                  <a:lnTo>
                    <a:pt x="1021424" y="1421132"/>
                  </a:lnTo>
                  <a:lnTo>
                    <a:pt x="1018245" y="1420181"/>
                  </a:lnTo>
                  <a:lnTo>
                    <a:pt x="1015384" y="1418595"/>
                  </a:lnTo>
                  <a:lnTo>
                    <a:pt x="1012841" y="1417010"/>
                  </a:lnTo>
                  <a:lnTo>
                    <a:pt x="1010298" y="1415108"/>
                  </a:lnTo>
                  <a:lnTo>
                    <a:pt x="1007755" y="1413206"/>
                  </a:lnTo>
                  <a:lnTo>
                    <a:pt x="1005848" y="1410669"/>
                  </a:lnTo>
                  <a:lnTo>
                    <a:pt x="1003941" y="1408133"/>
                  </a:lnTo>
                  <a:lnTo>
                    <a:pt x="1002351" y="1405279"/>
                  </a:lnTo>
                  <a:lnTo>
                    <a:pt x="1000762" y="1402743"/>
                  </a:lnTo>
                  <a:lnTo>
                    <a:pt x="999808" y="1399572"/>
                  </a:lnTo>
                  <a:lnTo>
                    <a:pt x="999173" y="1396402"/>
                  </a:lnTo>
                  <a:lnTo>
                    <a:pt x="998537" y="1393231"/>
                  </a:lnTo>
                  <a:lnTo>
                    <a:pt x="998537" y="1389744"/>
                  </a:lnTo>
                  <a:lnTo>
                    <a:pt x="998537" y="782273"/>
                  </a:lnTo>
                  <a:lnTo>
                    <a:pt x="998537" y="778786"/>
                  </a:lnTo>
                  <a:lnTo>
                    <a:pt x="999173" y="775615"/>
                  </a:lnTo>
                  <a:lnTo>
                    <a:pt x="999808" y="772445"/>
                  </a:lnTo>
                  <a:lnTo>
                    <a:pt x="1000762" y="769274"/>
                  </a:lnTo>
                  <a:lnTo>
                    <a:pt x="1002351" y="766421"/>
                  </a:lnTo>
                  <a:lnTo>
                    <a:pt x="1003941" y="763567"/>
                  </a:lnTo>
                  <a:lnTo>
                    <a:pt x="1005848" y="761348"/>
                  </a:lnTo>
                  <a:lnTo>
                    <a:pt x="1007755" y="758812"/>
                  </a:lnTo>
                  <a:lnTo>
                    <a:pt x="1010298" y="756592"/>
                  </a:lnTo>
                  <a:lnTo>
                    <a:pt x="1012841" y="755007"/>
                  </a:lnTo>
                  <a:lnTo>
                    <a:pt x="1015384" y="753105"/>
                  </a:lnTo>
                  <a:lnTo>
                    <a:pt x="1018245" y="751837"/>
                  </a:lnTo>
                  <a:lnTo>
                    <a:pt x="1021424" y="750885"/>
                  </a:lnTo>
                  <a:lnTo>
                    <a:pt x="1024602" y="750251"/>
                  </a:lnTo>
                  <a:lnTo>
                    <a:pt x="1027781" y="749300"/>
                  </a:lnTo>
                  <a:close/>
                  <a:moveTo>
                    <a:pt x="2147065" y="665163"/>
                  </a:moveTo>
                  <a:lnTo>
                    <a:pt x="2154052" y="665163"/>
                  </a:lnTo>
                  <a:lnTo>
                    <a:pt x="2161038" y="665163"/>
                  </a:lnTo>
                  <a:lnTo>
                    <a:pt x="2168025" y="665798"/>
                  </a:lnTo>
                  <a:lnTo>
                    <a:pt x="2175011" y="666432"/>
                  </a:lnTo>
                  <a:lnTo>
                    <a:pt x="2181680" y="667702"/>
                  </a:lnTo>
                  <a:lnTo>
                    <a:pt x="2188349" y="669288"/>
                  </a:lnTo>
                  <a:lnTo>
                    <a:pt x="2194700" y="670875"/>
                  </a:lnTo>
                  <a:lnTo>
                    <a:pt x="2201369" y="673413"/>
                  </a:lnTo>
                  <a:lnTo>
                    <a:pt x="2207085" y="675952"/>
                  </a:lnTo>
                  <a:lnTo>
                    <a:pt x="2213437" y="678173"/>
                  </a:lnTo>
                  <a:lnTo>
                    <a:pt x="2219471" y="681346"/>
                  </a:lnTo>
                  <a:lnTo>
                    <a:pt x="2224869" y="684519"/>
                  </a:lnTo>
                  <a:lnTo>
                    <a:pt x="2230585" y="688327"/>
                  </a:lnTo>
                  <a:lnTo>
                    <a:pt x="2235666" y="692135"/>
                  </a:lnTo>
                  <a:lnTo>
                    <a:pt x="2241065" y="695943"/>
                  </a:lnTo>
                  <a:lnTo>
                    <a:pt x="2245829" y="700702"/>
                  </a:lnTo>
                  <a:lnTo>
                    <a:pt x="2250910" y="704828"/>
                  </a:lnTo>
                  <a:lnTo>
                    <a:pt x="2255356" y="709587"/>
                  </a:lnTo>
                  <a:lnTo>
                    <a:pt x="2259484" y="714347"/>
                  </a:lnTo>
                  <a:lnTo>
                    <a:pt x="2263612" y="719741"/>
                  </a:lnTo>
                  <a:lnTo>
                    <a:pt x="2267423" y="724819"/>
                  </a:lnTo>
                  <a:lnTo>
                    <a:pt x="2270916" y="730530"/>
                  </a:lnTo>
                  <a:lnTo>
                    <a:pt x="2274092" y="736559"/>
                  </a:lnTo>
                  <a:lnTo>
                    <a:pt x="2277268" y="742271"/>
                  </a:lnTo>
                  <a:lnTo>
                    <a:pt x="2280126" y="748300"/>
                  </a:lnTo>
                  <a:lnTo>
                    <a:pt x="2282666" y="754646"/>
                  </a:lnTo>
                  <a:lnTo>
                    <a:pt x="2284572" y="760992"/>
                  </a:lnTo>
                  <a:lnTo>
                    <a:pt x="2286477" y="767021"/>
                  </a:lnTo>
                  <a:lnTo>
                    <a:pt x="2287747" y="773685"/>
                  </a:lnTo>
                  <a:lnTo>
                    <a:pt x="2289018" y="780349"/>
                  </a:lnTo>
                  <a:lnTo>
                    <a:pt x="2289970" y="787330"/>
                  </a:lnTo>
                  <a:lnTo>
                    <a:pt x="2290605" y="794311"/>
                  </a:lnTo>
                  <a:lnTo>
                    <a:pt x="2290605" y="801292"/>
                  </a:lnTo>
                  <a:lnTo>
                    <a:pt x="2290605" y="1286150"/>
                  </a:lnTo>
                  <a:lnTo>
                    <a:pt x="2884137" y="1353738"/>
                  </a:lnTo>
                  <a:lnTo>
                    <a:pt x="2890488" y="1354055"/>
                  </a:lnTo>
                  <a:lnTo>
                    <a:pt x="2898110" y="1354372"/>
                  </a:lnTo>
                  <a:lnTo>
                    <a:pt x="2905732" y="1355007"/>
                  </a:lnTo>
                  <a:lnTo>
                    <a:pt x="2913353" y="1355642"/>
                  </a:lnTo>
                  <a:lnTo>
                    <a:pt x="2920657" y="1357228"/>
                  </a:lnTo>
                  <a:lnTo>
                    <a:pt x="2927644" y="1358815"/>
                  </a:lnTo>
                  <a:lnTo>
                    <a:pt x="2934948" y="1361036"/>
                  </a:lnTo>
                  <a:lnTo>
                    <a:pt x="2941934" y="1362940"/>
                  </a:lnTo>
                  <a:lnTo>
                    <a:pt x="2948603" y="1365796"/>
                  </a:lnTo>
                  <a:lnTo>
                    <a:pt x="2955272" y="1368969"/>
                  </a:lnTo>
                  <a:lnTo>
                    <a:pt x="2961941" y="1372142"/>
                  </a:lnTo>
                  <a:lnTo>
                    <a:pt x="2968292" y="1375633"/>
                  </a:lnTo>
                  <a:lnTo>
                    <a:pt x="2974008" y="1379758"/>
                  </a:lnTo>
                  <a:lnTo>
                    <a:pt x="2980042" y="1383883"/>
                  </a:lnTo>
                  <a:lnTo>
                    <a:pt x="2985758" y="1388008"/>
                  </a:lnTo>
                  <a:lnTo>
                    <a:pt x="2990839" y="1393085"/>
                  </a:lnTo>
                  <a:lnTo>
                    <a:pt x="2996238" y="1397845"/>
                  </a:lnTo>
                  <a:lnTo>
                    <a:pt x="3001319" y="1403239"/>
                  </a:lnTo>
                  <a:lnTo>
                    <a:pt x="3005765" y="1408316"/>
                  </a:lnTo>
                  <a:lnTo>
                    <a:pt x="3010529" y="1414345"/>
                  </a:lnTo>
                  <a:lnTo>
                    <a:pt x="3014657" y="1419739"/>
                  </a:lnTo>
                  <a:lnTo>
                    <a:pt x="3018468" y="1426086"/>
                  </a:lnTo>
                  <a:lnTo>
                    <a:pt x="3021961" y="1432432"/>
                  </a:lnTo>
                  <a:lnTo>
                    <a:pt x="3025454" y="1438778"/>
                  </a:lnTo>
                  <a:lnTo>
                    <a:pt x="3028312" y="1445125"/>
                  </a:lnTo>
                  <a:lnTo>
                    <a:pt x="3030853" y="1452106"/>
                  </a:lnTo>
                  <a:lnTo>
                    <a:pt x="3033393" y="1459087"/>
                  </a:lnTo>
                  <a:lnTo>
                    <a:pt x="3035616" y="1466067"/>
                  </a:lnTo>
                  <a:lnTo>
                    <a:pt x="3036887" y="1473366"/>
                  </a:lnTo>
                  <a:lnTo>
                    <a:pt x="3038474" y="1480664"/>
                  </a:lnTo>
                  <a:lnTo>
                    <a:pt x="3039427" y="1488280"/>
                  </a:lnTo>
                  <a:lnTo>
                    <a:pt x="3040062" y="1495895"/>
                  </a:lnTo>
                  <a:lnTo>
                    <a:pt x="3040062" y="1503511"/>
                  </a:lnTo>
                  <a:lnTo>
                    <a:pt x="3040062" y="2154008"/>
                  </a:lnTo>
                  <a:lnTo>
                    <a:pt x="3040062" y="2161623"/>
                  </a:lnTo>
                  <a:lnTo>
                    <a:pt x="3039427" y="2169556"/>
                  </a:lnTo>
                  <a:lnTo>
                    <a:pt x="3038474" y="2177172"/>
                  </a:lnTo>
                  <a:lnTo>
                    <a:pt x="3036887" y="2184470"/>
                  </a:lnTo>
                  <a:lnTo>
                    <a:pt x="3035616" y="2191451"/>
                  </a:lnTo>
                  <a:lnTo>
                    <a:pt x="3033393" y="2198749"/>
                  </a:lnTo>
                  <a:lnTo>
                    <a:pt x="3030853" y="2205730"/>
                  </a:lnTo>
                  <a:lnTo>
                    <a:pt x="3028312" y="2212394"/>
                  </a:lnTo>
                  <a:lnTo>
                    <a:pt x="3025454" y="2219057"/>
                  </a:lnTo>
                  <a:lnTo>
                    <a:pt x="3021961" y="2225404"/>
                  </a:lnTo>
                  <a:lnTo>
                    <a:pt x="3018468" y="2231433"/>
                  </a:lnTo>
                  <a:lnTo>
                    <a:pt x="3014657" y="2237779"/>
                  </a:lnTo>
                  <a:lnTo>
                    <a:pt x="3010529" y="2243808"/>
                  </a:lnTo>
                  <a:lnTo>
                    <a:pt x="3005765" y="2249202"/>
                  </a:lnTo>
                  <a:lnTo>
                    <a:pt x="3001319" y="2254597"/>
                  </a:lnTo>
                  <a:lnTo>
                    <a:pt x="2996238" y="2259674"/>
                  </a:lnTo>
                  <a:lnTo>
                    <a:pt x="2990839" y="2264433"/>
                  </a:lnTo>
                  <a:lnTo>
                    <a:pt x="2985758" y="2269510"/>
                  </a:lnTo>
                  <a:lnTo>
                    <a:pt x="2980042" y="2273953"/>
                  </a:lnTo>
                  <a:lnTo>
                    <a:pt x="2974008" y="2278078"/>
                  </a:lnTo>
                  <a:lnTo>
                    <a:pt x="2968292" y="2281886"/>
                  </a:lnTo>
                  <a:lnTo>
                    <a:pt x="2961941" y="2285376"/>
                  </a:lnTo>
                  <a:lnTo>
                    <a:pt x="2955272" y="2288867"/>
                  </a:lnTo>
                  <a:lnTo>
                    <a:pt x="2948603" y="2291723"/>
                  </a:lnTo>
                  <a:lnTo>
                    <a:pt x="2941934" y="2294578"/>
                  </a:lnTo>
                  <a:lnTo>
                    <a:pt x="2934948" y="2297117"/>
                  </a:lnTo>
                  <a:lnTo>
                    <a:pt x="2927644" y="2298703"/>
                  </a:lnTo>
                  <a:lnTo>
                    <a:pt x="2920657" y="2300607"/>
                  </a:lnTo>
                  <a:lnTo>
                    <a:pt x="2913353" y="2301877"/>
                  </a:lnTo>
                  <a:lnTo>
                    <a:pt x="2905732" y="2302829"/>
                  </a:lnTo>
                  <a:lnTo>
                    <a:pt x="2898110" y="2303146"/>
                  </a:lnTo>
                  <a:lnTo>
                    <a:pt x="2890488" y="2303463"/>
                  </a:lnTo>
                  <a:lnTo>
                    <a:pt x="2177552" y="2303463"/>
                  </a:lnTo>
                  <a:lnTo>
                    <a:pt x="2173423" y="2303146"/>
                  </a:lnTo>
                  <a:lnTo>
                    <a:pt x="2171200" y="2303146"/>
                  </a:lnTo>
                  <a:lnTo>
                    <a:pt x="2169613" y="2303146"/>
                  </a:lnTo>
                  <a:lnTo>
                    <a:pt x="2162944" y="2303146"/>
                  </a:lnTo>
                  <a:lnTo>
                    <a:pt x="2156275" y="2303146"/>
                  </a:lnTo>
                  <a:lnTo>
                    <a:pt x="2149924" y="2302511"/>
                  </a:lnTo>
                  <a:lnTo>
                    <a:pt x="2143572" y="2301559"/>
                  </a:lnTo>
                  <a:lnTo>
                    <a:pt x="2137538" y="2300607"/>
                  </a:lnTo>
                  <a:lnTo>
                    <a:pt x="2131187" y="2298703"/>
                  </a:lnTo>
                  <a:lnTo>
                    <a:pt x="2125153" y="2297117"/>
                  </a:lnTo>
                  <a:lnTo>
                    <a:pt x="2119437" y="2294896"/>
                  </a:lnTo>
                  <a:lnTo>
                    <a:pt x="2113403" y="2292040"/>
                  </a:lnTo>
                  <a:lnTo>
                    <a:pt x="2107370" y="2289501"/>
                  </a:lnTo>
                  <a:lnTo>
                    <a:pt x="2101971" y="2286645"/>
                  </a:lnTo>
                  <a:lnTo>
                    <a:pt x="2096572" y="2283155"/>
                  </a:lnTo>
                  <a:lnTo>
                    <a:pt x="2091491" y="2279665"/>
                  </a:lnTo>
                  <a:lnTo>
                    <a:pt x="2086093" y="2275222"/>
                  </a:lnTo>
                  <a:lnTo>
                    <a:pt x="2081329" y="2271097"/>
                  </a:lnTo>
                  <a:lnTo>
                    <a:pt x="2076883" y="2266972"/>
                  </a:lnTo>
                  <a:lnTo>
                    <a:pt x="1560520" y="1751334"/>
                  </a:lnTo>
                  <a:lnTo>
                    <a:pt x="1556074" y="1746574"/>
                  </a:lnTo>
                  <a:lnTo>
                    <a:pt x="1552263" y="1741815"/>
                  </a:lnTo>
                  <a:lnTo>
                    <a:pt x="1548135" y="1737055"/>
                  </a:lnTo>
                  <a:lnTo>
                    <a:pt x="1544642" y="1731661"/>
                  </a:lnTo>
                  <a:lnTo>
                    <a:pt x="1541466" y="1726583"/>
                  </a:lnTo>
                  <a:lnTo>
                    <a:pt x="1538291" y="1720872"/>
                  </a:lnTo>
                  <a:lnTo>
                    <a:pt x="1535432" y="1715477"/>
                  </a:lnTo>
                  <a:lnTo>
                    <a:pt x="1532892" y="1709766"/>
                  </a:lnTo>
                  <a:lnTo>
                    <a:pt x="1530987" y="1704054"/>
                  </a:lnTo>
                  <a:lnTo>
                    <a:pt x="1529081" y="1698342"/>
                  </a:lnTo>
                  <a:lnTo>
                    <a:pt x="1527493" y="1692631"/>
                  </a:lnTo>
                  <a:lnTo>
                    <a:pt x="1526223" y="1686919"/>
                  </a:lnTo>
                  <a:lnTo>
                    <a:pt x="1525270" y="1680890"/>
                  </a:lnTo>
                  <a:lnTo>
                    <a:pt x="1524635" y="1674544"/>
                  </a:lnTo>
                  <a:lnTo>
                    <a:pt x="1524000" y="1668515"/>
                  </a:lnTo>
                  <a:lnTo>
                    <a:pt x="1524000" y="1662803"/>
                  </a:lnTo>
                  <a:lnTo>
                    <a:pt x="1524000" y="1656774"/>
                  </a:lnTo>
                  <a:lnTo>
                    <a:pt x="1524635" y="1650428"/>
                  </a:lnTo>
                  <a:lnTo>
                    <a:pt x="1525270" y="1644716"/>
                  </a:lnTo>
                  <a:lnTo>
                    <a:pt x="1526223" y="1638687"/>
                  </a:lnTo>
                  <a:lnTo>
                    <a:pt x="1527493" y="1632658"/>
                  </a:lnTo>
                  <a:lnTo>
                    <a:pt x="1529081" y="1626946"/>
                  </a:lnTo>
                  <a:lnTo>
                    <a:pt x="1530987" y="1621235"/>
                  </a:lnTo>
                  <a:lnTo>
                    <a:pt x="1532892" y="1615523"/>
                  </a:lnTo>
                  <a:lnTo>
                    <a:pt x="1535432" y="1609811"/>
                  </a:lnTo>
                  <a:lnTo>
                    <a:pt x="1538291" y="1604417"/>
                  </a:lnTo>
                  <a:lnTo>
                    <a:pt x="1541466" y="1599023"/>
                  </a:lnTo>
                  <a:lnTo>
                    <a:pt x="1544642" y="1593628"/>
                  </a:lnTo>
                  <a:lnTo>
                    <a:pt x="1548135" y="1588551"/>
                  </a:lnTo>
                  <a:lnTo>
                    <a:pt x="1552263" y="1583474"/>
                  </a:lnTo>
                  <a:lnTo>
                    <a:pt x="1556074" y="1578714"/>
                  </a:lnTo>
                  <a:lnTo>
                    <a:pt x="1560520" y="1574272"/>
                  </a:lnTo>
                  <a:lnTo>
                    <a:pt x="1564966" y="1569830"/>
                  </a:lnTo>
                  <a:lnTo>
                    <a:pt x="1570047" y="1565705"/>
                  </a:lnTo>
                  <a:lnTo>
                    <a:pt x="1574811" y="1561897"/>
                  </a:lnTo>
                  <a:lnTo>
                    <a:pt x="1579574" y="1558406"/>
                  </a:lnTo>
                  <a:lnTo>
                    <a:pt x="1584973" y="1554916"/>
                  </a:lnTo>
                  <a:lnTo>
                    <a:pt x="1590054" y="1552060"/>
                  </a:lnTo>
                  <a:lnTo>
                    <a:pt x="1595770" y="1549521"/>
                  </a:lnTo>
                  <a:lnTo>
                    <a:pt x="1601486" y="1546666"/>
                  </a:lnTo>
                  <a:lnTo>
                    <a:pt x="1606885" y="1544444"/>
                  </a:lnTo>
                  <a:lnTo>
                    <a:pt x="1612919" y="1542858"/>
                  </a:lnTo>
                  <a:lnTo>
                    <a:pt x="1618635" y="1540954"/>
                  </a:lnTo>
                  <a:lnTo>
                    <a:pt x="1624669" y="1539685"/>
                  </a:lnTo>
                  <a:lnTo>
                    <a:pt x="1630702" y="1538733"/>
                  </a:lnTo>
                  <a:lnTo>
                    <a:pt x="1637054" y="1538098"/>
                  </a:lnTo>
                  <a:lnTo>
                    <a:pt x="1642770" y="1537463"/>
                  </a:lnTo>
                  <a:lnTo>
                    <a:pt x="1649121" y="1537146"/>
                  </a:lnTo>
                  <a:lnTo>
                    <a:pt x="1655473" y="1537463"/>
                  </a:lnTo>
                  <a:lnTo>
                    <a:pt x="1661824" y="1538098"/>
                  </a:lnTo>
                  <a:lnTo>
                    <a:pt x="1667858" y="1538733"/>
                  </a:lnTo>
                  <a:lnTo>
                    <a:pt x="1673891" y="1539685"/>
                  </a:lnTo>
                  <a:lnTo>
                    <a:pt x="1679925" y="1540954"/>
                  </a:lnTo>
                  <a:lnTo>
                    <a:pt x="1685641" y="1542858"/>
                  </a:lnTo>
                  <a:lnTo>
                    <a:pt x="1691675" y="1544444"/>
                  </a:lnTo>
                  <a:lnTo>
                    <a:pt x="1697391" y="1546666"/>
                  </a:lnTo>
                  <a:lnTo>
                    <a:pt x="1702790" y="1549521"/>
                  </a:lnTo>
                  <a:lnTo>
                    <a:pt x="1708506" y="1552060"/>
                  </a:lnTo>
                  <a:lnTo>
                    <a:pt x="1713587" y="1554916"/>
                  </a:lnTo>
                  <a:lnTo>
                    <a:pt x="1718986" y="1558406"/>
                  </a:lnTo>
                  <a:lnTo>
                    <a:pt x="1723749" y="1561897"/>
                  </a:lnTo>
                  <a:lnTo>
                    <a:pt x="1728513" y="1565705"/>
                  </a:lnTo>
                  <a:lnTo>
                    <a:pt x="1733594" y="1569830"/>
                  </a:lnTo>
                  <a:lnTo>
                    <a:pt x="1738040" y="1574272"/>
                  </a:lnTo>
                  <a:lnTo>
                    <a:pt x="2017816" y="1853827"/>
                  </a:lnTo>
                  <a:lnTo>
                    <a:pt x="2017816" y="801292"/>
                  </a:lnTo>
                  <a:lnTo>
                    <a:pt x="2018133" y="794311"/>
                  </a:lnTo>
                  <a:lnTo>
                    <a:pt x="2018451" y="787330"/>
                  </a:lnTo>
                  <a:lnTo>
                    <a:pt x="2019404" y="780349"/>
                  </a:lnTo>
                  <a:lnTo>
                    <a:pt x="2020674" y="773685"/>
                  </a:lnTo>
                  <a:lnTo>
                    <a:pt x="2021944" y="767021"/>
                  </a:lnTo>
                  <a:lnTo>
                    <a:pt x="2024167" y="760992"/>
                  </a:lnTo>
                  <a:lnTo>
                    <a:pt x="2026073" y="754646"/>
                  </a:lnTo>
                  <a:lnTo>
                    <a:pt x="2028613" y="748300"/>
                  </a:lnTo>
                  <a:lnTo>
                    <a:pt x="2031471" y="742271"/>
                  </a:lnTo>
                  <a:lnTo>
                    <a:pt x="2034329" y="736559"/>
                  </a:lnTo>
                  <a:lnTo>
                    <a:pt x="2037823" y="730530"/>
                  </a:lnTo>
                  <a:lnTo>
                    <a:pt x="2040998" y="724819"/>
                  </a:lnTo>
                  <a:lnTo>
                    <a:pt x="2045127" y="719741"/>
                  </a:lnTo>
                  <a:lnTo>
                    <a:pt x="2048937" y="714347"/>
                  </a:lnTo>
                  <a:lnTo>
                    <a:pt x="2053383" y="709587"/>
                  </a:lnTo>
                  <a:lnTo>
                    <a:pt x="2057829" y="704828"/>
                  </a:lnTo>
                  <a:lnTo>
                    <a:pt x="2062275" y="700702"/>
                  </a:lnTo>
                  <a:lnTo>
                    <a:pt x="2067674" y="695943"/>
                  </a:lnTo>
                  <a:lnTo>
                    <a:pt x="2072437" y="692135"/>
                  </a:lnTo>
                  <a:lnTo>
                    <a:pt x="2078154" y="688327"/>
                  </a:lnTo>
                  <a:lnTo>
                    <a:pt x="2083552" y="684519"/>
                  </a:lnTo>
                  <a:lnTo>
                    <a:pt x="2089268" y="681346"/>
                  </a:lnTo>
                  <a:lnTo>
                    <a:pt x="2095302" y="678173"/>
                  </a:lnTo>
                  <a:lnTo>
                    <a:pt x="2101018" y="675952"/>
                  </a:lnTo>
                  <a:lnTo>
                    <a:pt x="2107370" y="673413"/>
                  </a:lnTo>
                  <a:lnTo>
                    <a:pt x="2113721" y="670875"/>
                  </a:lnTo>
                  <a:lnTo>
                    <a:pt x="2120390" y="669288"/>
                  </a:lnTo>
                  <a:lnTo>
                    <a:pt x="2127059" y="667702"/>
                  </a:lnTo>
                  <a:lnTo>
                    <a:pt x="2133728" y="666432"/>
                  </a:lnTo>
                  <a:lnTo>
                    <a:pt x="2140079" y="665798"/>
                  </a:lnTo>
                  <a:lnTo>
                    <a:pt x="2147065" y="665163"/>
                  </a:lnTo>
                  <a:close/>
                  <a:moveTo>
                    <a:pt x="1426690" y="484188"/>
                  </a:moveTo>
                  <a:lnTo>
                    <a:pt x="1631151" y="484188"/>
                  </a:lnTo>
                  <a:lnTo>
                    <a:pt x="1634627" y="484505"/>
                  </a:lnTo>
                  <a:lnTo>
                    <a:pt x="1637787" y="484822"/>
                  </a:lnTo>
                  <a:lnTo>
                    <a:pt x="1640947" y="485773"/>
                  </a:lnTo>
                  <a:lnTo>
                    <a:pt x="1644107" y="486725"/>
                  </a:lnTo>
                  <a:lnTo>
                    <a:pt x="1646635" y="488310"/>
                  </a:lnTo>
                  <a:lnTo>
                    <a:pt x="1649479" y="489895"/>
                  </a:lnTo>
                  <a:lnTo>
                    <a:pt x="1652008" y="491798"/>
                  </a:lnTo>
                  <a:lnTo>
                    <a:pt x="1654536" y="493700"/>
                  </a:lnTo>
                  <a:lnTo>
                    <a:pt x="1656432" y="496237"/>
                  </a:lnTo>
                  <a:lnTo>
                    <a:pt x="1658328" y="498773"/>
                  </a:lnTo>
                  <a:lnTo>
                    <a:pt x="1659908" y="501310"/>
                  </a:lnTo>
                  <a:lnTo>
                    <a:pt x="1661488" y="504164"/>
                  </a:lnTo>
                  <a:lnTo>
                    <a:pt x="1662436" y="507334"/>
                  </a:lnTo>
                  <a:lnTo>
                    <a:pt x="1663068" y="510505"/>
                  </a:lnTo>
                  <a:lnTo>
                    <a:pt x="1663700" y="513676"/>
                  </a:lnTo>
                  <a:lnTo>
                    <a:pt x="1663700" y="517164"/>
                  </a:lnTo>
                  <a:lnTo>
                    <a:pt x="1663700" y="1389743"/>
                  </a:lnTo>
                  <a:lnTo>
                    <a:pt x="1663700" y="1393231"/>
                  </a:lnTo>
                  <a:lnTo>
                    <a:pt x="1663068" y="1396401"/>
                  </a:lnTo>
                  <a:lnTo>
                    <a:pt x="1662436" y="1399572"/>
                  </a:lnTo>
                  <a:lnTo>
                    <a:pt x="1661488" y="1402743"/>
                  </a:lnTo>
                  <a:lnTo>
                    <a:pt x="1659908" y="1405279"/>
                  </a:lnTo>
                  <a:lnTo>
                    <a:pt x="1658328" y="1408133"/>
                  </a:lnTo>
                  <a:lnTo>
                    <a:pt x="1656432" y="1410669"/>
                  </a:lnTo>
                  <a:lnTo>
                    <a:pt x="1654536" y="1413206"/>
                  </a:lnTo>
                  <a:lnTo>
                    <a:pt x="1652008" y="1415108"/>
                  </a:lnTo>
                  <a:lnTo>
                    <a:pt x="1649479" y="1417011"/>
                  </a:lnTo>
                  <a:lnTo>
                    <a:pt x="1646635" y="1418596"/>
                  </a:lnTo>
                  <a:lnTo>
                    <a:pt x="1644107" y="1420182"/>
                  </a:lnTo>
                  <a:lnTo>
                    <a:pt x="1640947" y="1421133"/>
                  </a:lnTo>
                  <a:lnTo>
                    <a:pt x="1637787" y="1421767"/>
                  </a:lnTo>
                  <a:lnTo>
                    <a:pt x="1634627" y="1422401"/>
                  </a:lnTo>
                  <a:lnTo>
                    <a:pt x="1631151" y="1422401"/>
                  </a:lnTo>
                  <a:lnTo>
                    <a:pt x="1426690" y="1422401"/>
                  </a:lnTo>
                  <a:lnTo>
                    <a:pt x="1423214" y="1422401"/>
                  </a:lnTo>
                  <a:lnTo>
                    <a:pt x="1420054" y="1421767"/>
                  </a:lnTo>
                  <a:lnTo>
                    <a:pt x="1416894" y="1421133"/>
                  </a:lnTo>
                  <a:lnTo>
                    <a:pt x="1413734" y="1420182"/>
                  </a:lnTo>
                  <a:lnTo>
                    <a:pt x="1411206" y="1418596"/>
                  </a:lnTo>
                  <a:lnTo>
                    <a:pt x="1408362" y="1417011"/>
                  </a:lnTo>
                  <a:lnTo>
                    <a:pt x="1405834" y="1415108"/>
                  </a:lnTo>
                  <a:lnTo>
                    <a:pt x="1403622" y="1413206"/>
                  </a:lnTo>
                  <a:lnTo>
                    <a:pt x="1401409" y="1410669"/>
                  </a:lnTo>
                  <a:lnTo>
                    <a:pt x="1399513" y="1408133"/>
                  </a:lnTo>
                  <a:lnTo>
                    <a:pt x="1397933" y="1405279"/>
                  </a:lnTo>
                  <a:lnTo>
                    <a:pt x="1396669" y="1402743"/>
                  </a:lnTo>
                  <a:lnTo>
                    <a:pt x="1395405" y="1399572"/>
                  </a:lnTo>
                  <a:lnTo>
                    <a:pt x="1394457" y="1396401"/>
                  </a:lnTo>
                  <a:lnTo>
                    <a:pt x="1394141" y="1393231"/>
                  </a:lnTo>
                  <a:lnTo>
                    <a:pt x="1393825" y="1389743"/>
                  </a:lnTo>
                  <a:lnTo>
                    <a:pt x="1393825" y="517164"/>
                  </a:lnTo>
                  <a:lnTo>
                    <a:pt x="1394141" y="513676"/>
                  </a:lnTo>
                  <a:lnTo>
                    <a:pt x="1394457" y="510505"/>
                  </a:lnTo>
                  <a:lnTo>
                    <a:pt x="1395405" y="507334"/>
                  </a:lnTo>
                  <a:lnTo>
                    <a:pt x="1396669" y="504164"/>
                  </a:lnTo>
                  <a:lnTo>
                    <a:pt x="1397933" y="501310"/>
                  </a:lnTo>
                  <a:lnTo>
                    <a:pt x="1399513" y="498773"/>
                  </a:lnTo>
                  <a:lnTo>
                    <a:pt x="1401409" y="496237"/>
                  </a:lnTo>
                  <a:lnTo>
                    <a:pt x="1403622" y="493700"/>
                  </a:lnTo>
                  <a:lnTo>
                    <a:pt x="1405834" y="491798"/>
                  </a:lnTo>
                  <a:lnTo>
                    <a:pt x="1408362" y="489895"/>
                  </a:lnTo>
                  <a:lnTo>
                    <a:pt x="1411206" y="488310"/>
                  </a:lnTo>
                  <a:lnTo>
                    <a:pt x="1413734" y="486725"/>
                  </a:lnTo>
                  <a:lnTo>
                    <a:pt x="1416894" y="485773"/>
                  </a:lnTo>
                  <a:lnTo>
                    <a:pt x="1420054" y="484822"/>
                  </a:lnTo>
                  <a:lnTo>
                    <a:pt x="1423214" y="484505"/>
                  </a:lnTo>
                  <a:lnTo>
                    <a:pt x="1426690" y="484188"/>
                  </a:lnTo>
                  <a:close/>
                  <a:moveTo>
                    <a:pt x="183794" y="0"/>
                  </a:moveTo>
                  <a:lnTo>
                    <a:pt x="193952" y="0"/>
                  </a:lnTo>
                  <a:lnTo>
                    <a:pt x="2827060" y="0"/>
                  </a:lnTo>
                  <a:lnTo>
                    <a:pt x="2837218" y="0"/>
                  </a:lnTo>
                  <a:lnTo>
                    <a:pt x="2847059" y="952"/>
                  </a:lnTo>
                  <a:lnTo>
                    <a:pt x="2856582" y="2539"/>
                  </a:lnTo>
                  <a:lnTo>
                    <a:pt x="2866105" y="4443"/>
                  </a:lnTo>
                  <a:lnTo>
                    <a:pt x="2875628" y="6982"/>
                  </a:lnTo>
                  <a:lnTo>
                    <a:pt x="2884516" y="10156"/>
                  </a:lnTo>
                  <a:lnTo>
                    <a:pt x="2893721" y="13964"/>
                  </a:lnTo>
                  <a:lnTo>
                    <a:pt x="2902292" y="17773"/>
                  </a:lnTo>
                  <a:lnTo>
                    <a:pt x="2911180" y="22851"/>
                  </a:lnTo>
                  <a:lnTo>
                    <a:pt x="2919433" y="27611"/>
                  </a:lnTo>
                  <a:lnTo>
                    <a:pt x="2927369" y="33324"/>
                  </a:lnTo>
                  <a:lnTo>
                    <a:pt x="2935623" y="39036"/>
                  </a:lnTo>
                  <a:lnTo>
                    <a:pt x="2942924" y="45384"/>
                  </a:lnTo>
                  <a:lnTo>
                    <a:pt x="2950225" y="52366"/>
                  </a:lnTo>
                  <a:lnTo>
                    <a:pt x="2957525" y="59665"/>
                  </a:lnTo>
                  <a:lnTo>
                    <a:pt x="2964192" y="67282"/>
                  </a:lnTo>
                  <a:lnTo>
                    <a:pt x="2970540" y="74899"/>
                  </a:lnTo>
                  <a:lnTo>
                    <a:pt x="2976571" y="83468"/>
                  </a:lnTo>
                  <a:lnTo>
                    <a:pt x="2982285" y="92037"/>
                  </a:lnTo>
                  <a:lnTo>
                    <a:pt x="2987682" y="101240"/>
                  </a:lnTo>
                  <a:lnTo>
                    <a:pt x="2992761" y="110444"/>
                  </a:lnTo>
                  <a:lnTo>
                    <a:pt x="2997522" y="119965"/>
                  </a:lnTo>
                  <a:lnTo>
                    <a:pt x="3001649" y="130121"/>
                  </a:lnTo>
                  <a:lnTo>
                    <a:pt x="3005458" y="140276"/>
                  </a:lnTo>
                  <a:lnTo>
                    <a:pt x="3008950" y="150749"/>
                  </a:lnTo>
                  <a:lnTo>
                    <a:pt x="3012124" y="161540"/>
                  </a:lnTo>
                  <a:lnTo>
                    <a:pt x="3014663" y="172330"/>
                  </a:lnTo>
                  <a:lnTo>
                    <a:pt x="3016885" y="183438"/>
                  </a:lnTo>
                  <a:lnTo>
                    <a:pt x="3018473" y="194546"/>
                  </a:lnTo>
                  <a:lnTo>
                    <a:pt x="3019742" y="205971"/>
                  </a:lnTo>
                  <a:lnTo>
                    <a:pt x="3020695" y="218031"/>
                  </a:lnTo>
                  <a:lnTo>
                    <a:pt x="3021012" y="229774"/>
                  </a:lnTo>
                  <a:lnTo>
                    <a:pt x="3021012" y="1276768"/>
                  </a:lnTo>
                  <a:lnTo>
                    <a:pt x="3013711" y="1272642"/>
                  </a:lnTo>
                  <a:lnTo>
                    <a:pt x="3006410" y="1268833"/>
                  </a:lnTo>
                  <a:lnTo>
                    <a:pt x="2999109" y="1265342"/>
                  </a:lnTo>
                  <a:lnTo>
                    <a:pt x="2991808" y="1262169"/>
                  </a:lnTo>
                  <a:lnTo>
                    <a:pt x="2983872" y="1258995"/>
                  </a:lnTo>
                  <a:lnTo>
                    <a:pt x="2976254" y="1256139"/>
                  </a:lnTo>
                  <a:lnTo>
                    <a:pt x="2968318" y="1253282"/>
                  </a:lnTo>
                  <a:lnTo>
                    <a:pt x="2960382" y="1251061"/>
                  </a:lnTo>
                  <a:lnTo>
                    <a:pt x="2952129" y="1248839"/>
                  </a:lnTo>
                  <a:lnTo>
                    <a:pt x="2944193" y="1247252"/>
                  </a:lnTo>
                  <a:lnTo>
                    <a:pt x="2935940" y="1245348"/>
                  </a:lnTo>
                  <a:lnTo>
                    <a:pt x="2927369" y="1244079"/>
                  </a:lnTo>
                  <a:lnTo>
                    <a:pt x="2919116" y="1242809"/>
                  </a:lnTo>
                  <a:lnTo>
                    <a:pt x="2910863" y="1242175"/>
                  </a:lnTo>
                  <a:lnTo>
                    <a:pt x="2901975" y="1241540"/>
                  </a:lnTo>
                  <a:lnTo>
                    <a:pt x="2893404" y="1241540"/>
                  </a:lnTo>
                  <a:lnTo>
                    <a:pt x="2646123" y="1213294"/>
                  </a:lnTo>
                  <a:lnTo>
                    <a:pt x="2646123" y="313876"/>
                  </a:lnTo>
                  <a:lnTo>
                    <a:pt x="374889" y="313876"/>
                  </a:lnTo>
                  <a:lnTo>
                    <a:pt x="374889" y="1959424"/>
                  </a:lnTo>
                  <a:lnTo>
                    <a:pt x="1610021" y="1959424"/>
                  </a:lnTo>
                  <a:lnTo>
                    <a:pt x="1923646" y="2273300"/>
                  </a:lnTo>
                  <a:lnTo>
                    <a:pt x="193952" y="2273300"/>
                  </a:lnTo>
                  <a:lnTo>
                    <a:pt x="183794" y="2273300"/>
                  </a:lnTo>
                  <a:lnTo>
                    <a:pt x="173953" y="2272348"/>
                  </a:lnTo>
                  <a:lnTo>
                    <a:pt x="164113" y="2270761"/>
                  </a:lnTo>
                  <a:lnTo>
                    <a:pt x="154908" y="2268857"/>
                  </a:lnTo>
                  <a:lnTo>
                    <a:pt x="145385" y="2266318"/>
                  </a:lnTo>
                  <a:lnTo>
                    <a:pt x="136496" y="2263144"/>
                  </a:lnTo>
                  <a:lnTo>
                    <a:pt x="127291" y="2259336"/>
                  </a:lnTo>
                  <a:lnTo>
                    <a:pt x="118720" y="2255528"/>
                  </a:lnTo>
                  <a:lnTo>
                    <a:pt x="109832" y="2250450"/>
                  </a:lnTo>
                  <a:lnTo>
                    <a:pt x="101579" y="2245689"/>
                  </a:lnTo>
                  <a:lnTo>
                    <a:pt x="93326" y="2240294"/>
                  </a:lnTo>
                  <a:lnTo>
                    <a:pt x="85390" y="2234264"/>
                  </a:lnTo>
                  <a:lnTo>
                    <a:pt x="77771" y="2227917"/>
                  </a:lnTo>
                  <a:lnTo>
                    <a:pt x="70470" y="2220935"/>
                  </a:lnTo>
                  <a:lnTo>
                    <a:pt x="63487" y="2213635"/>
                  </a:lnTo>
                  <a:lnTo>
                    <a:pt x="56821" y="2206018"/>
                  </a:lnTo>
                  <a:lnTo>
                    <a:pt x="50472" y="2198402"/>
                  </a:lnTo>
                  <a:lnTo>
                    <a:pt x="44441" y="2189833"/>
                  </a:lnTo>
                  <a:lnTo>
                    <a:pt x="38727" y="2181264"/>
                  </a:lnTo>
                  <a:lnTo>
                    <a:pt x="33013" y="2172060"/>
                  </a:lnTo>
                  <a:lnTo>
                    <a:pt x="28252" y="2162856"/>
                  </a:lnTo>
                  <a:lnTo>
                    <a:pt x="23490" y="2153335"/>
                  </a:lnTo>
                  <a:lnTo>
                    <a:pt x="19364" y="2143180"/>
                  </a:lnTo>
                  <a:lnTo>
                    <a:pt x="15237" y="2133024"/>
                  </a:lnTo>
                  <a:lnTo>
                    <a:pt x="11745" y="2122551"/>
                  </a:lnTo>
                  <a:lnTo>
                    <a:pt x="8888" y="2112078"/>
                  </a:lnTo>
                  <a:lnTo>
                    <a:pt x="6349" y="2100970"/>
                  </a:lnTo>
                  <a:lnTo>
                    <a:pt x="3809" y="2089862"/>
                  </a:lnTo>
                  <a:lnTo>
                    <a:pt x="2540" y="2078754"/>
                  </a:lnTo>
                  <a:lnTo>
                    <a:pt x="952" y="2067329"/>
                  </a:lnTo>
                  <a:lnTo>
                    <a:pt x="318" y="2055269"/>
                  </a:lnTo>
                  <a:lnTo>
                    <a:pt x="0" y="2043844"/>
                  </a:lnTo>
                  <a:lnTo>
                    <a:pt x="0" y="229774"/>
                  </a:lnTo>
                  <a:lnTo>
                    <a:pt x="318" y="218031"/>
                  </a:lnTo>
                  <a:lnTo>
                    <a:pt x="952" y="205971"/>
                  </a:lnTo>
                  <a:lnTo>
                    <a:pt x="2540" y="194546"/>
                  </a:lnTo>
                  <a:lnTo>
                    <a:pt x="3809" y="183438"/>
                  </a:lnTo>
                  <a:lnTo>
                    <a:pt x="6349" y="172330"/>
                  </a:lnTo>
                  <a:lnTo>
                    <a:pt x="8888" y="161540"/>
                  </a:lnTo>
                  <a:lnTo>
                    <a:pt x="11745" y="150749"/>
                  </a:lnTo>
                  <a:lnTo>
                    <a:pt x="15237" y="140276"/>
                  </a:lnTo>
                  <a:lnTo>
                    <a:pt x="19364" y="130121"/>
                  </a:lnTo>
                  <a:lnTo>
                    <a:pt x="23490" y="119965"/>
                  </a:lnTo>
                  <a:lnTo>
                    <a:pt x="28252" y="110444"/>
                  </a:lnTo>
                  <a:lnTo>
                    <a:pt x="33013" y="101240"/>
                  </a:lnTo>
                  <a:lnTo>
                    <a:pt x="38727" y="92037"/>
                  </a:lnTo>
                  <a:lnTo>
                    <a:pt x="44441" y="83468"/>
                  </a:lnTo>
                  <a:lnTo>
                    <a:pt x="50472" y="74899"/>
                  </a:lnTo>
                  <a:lnTo>
                    <a:pt x="56821" y="67282"/>
                  </a:lnTo>
                  <a:lnTo>
                    <a:pt x="63487" y="59665"/>
                  </a:lnTo>
                  <a:lnTo>
                    <a:pt x="70470" y="52366"/>
                  </a:lnTo>
                  <a:lnTo>
                    <a:pt x="77771" y="45384"/>
                  </a:lnTo>
                  <a:lnTo>
                    <a:pt x="85390" y="39036"/>
                  </a:lnTo>
                  <a:lnTo>
                    <a:pt x="93326" y="33324"/>
                  </a:lnTo>
                  <a:lnTo>
                    <a:pt x="101579" y="27611"/>
                  </a:lnTo>
                  <a:lnTo>
                    <a:pt x="109832" y="22851"/>
                  </a:lnTo>
                  <a:lnTo>
                    <a:pt x="118720" y="17773"/>
                  </a:lnTo>
                  <a:lnTo>
                    <a:pt x="127291" y="13964"/>
                  </a:lnTo>
                  <a:lnTo>
                    <a:pt x="136496" y="10156"/>
                  </a:lnTo>
                  <a:lnTo>
                    <a:pt x="145385" y="6982"/>
                  </a:lnTo>
                  <a:lnTo>
                    <a:pt x="154908" y="4443"/>
                  </a:lnTo>
                  <a:lnTo>
                    <a:pt x="164113" y="2539"/>
                  </a:lnTo>
                  <a:lnTo>
                    <a:pt x="173953" y="952"/>
                  </a:lnTo>
                  <a:lnTo>
                    <a:pt x="1837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KSO_Shape"/>
            <p:cNvSpPr>
              <a:spLocks/>
            </p:cNvSpPr>
            <p:nvPr/>
          </p:nvSpPr>
          <p:spPr bwMode="auto">
            <a:xfrm>
              <a:off x="6956427" y="2271713"/>
              <a:ext cx="328612" cy="496887"/>
            </a:xfrm>
            <a:custGeom>
              <a:avLst/>
              <a:gdLst>
                <a:gd name="T0" fmla="*/ 523549 w 1017588"/>
                <a:gd name="T1" fmla="*/ 1727615 h 1541463"/>
                <a:gd name="T2" fmla="*/ 500286 w 1017588"/>
                <a:gd name="T3" fmla="*/ 1754797 h 1541463"/>
                <a:gd name="T4" fmla="*/ 514299 w 1017588"/>
                <a:gd name="T5" fmla="*/ 1785062 h 1541463"/>
                <a:gd name="T6" fmla="*/ 565870 w 1017588"/>
                <a:gd name="T7" fmla="*/ 1799914 h 1541463"/>
                <a:gd name="T8" fmla="*/ 727866 w 1017588"/>
                <a:gd name="T9" fmla="*/ 1792908 h 1541463"/>
                <a:gd name="T10" fmla="*/ 755894 w 1017588"/>
                <a:gd name="T11" fmla="*/ 1767127 h 1541463"/>
                <a:gd name="T12" fmla="*/ 746644 w 1017588"/>
                <a:gd name="T13" fmla="*/ 1736302 h 1541463"/>
                <a:gd name="T14" fmla="*/ 699840 w 1017588"/>
                <a:gd name="T15" fmla="*/ 1718928 h 1541463"/>
                <a:gd name="T16" fmla="*/ 676426 w 1017588"/>
                <a:gd name="T17" fmla="*/ 1022988 h 1541463"/>
                <a:gd name="T18" fmla="*/ 599649 w 1017588"/>
                <a:gd name="T19" fmla="*/ 995802 h 1541463"/>
                <a:gd name="T20" fmla="*/ 553373 w 1017588"/>
                <a:gd name="T21" fmla="*/ 800995 h 1541463"/>
                <a:gd name="T22" fmla="*/ 485472 w 1017588"/>
                <a:gd name="T23" fmla="*/ 832354 h 1541463"/>
                <a:gd name="T24" fmla="*/ 596776 w 1017588"/>
                <a:gd name="T25" fmla="*/ 784482 h 1541463"/>
                <a:gd name="T26" fmla="*/ 728604 w 1017588"/>
                <a:gd name="T27" fmla="*/ 580721 h 1541463"/>
                <a:gd name="T28" fmla="*/ 843030 w 1017588"/>
                <a:gd name="T29" fmla="*/ 784482 h 1541463"/>
                <a:gd name="T30" fmla="*/ 843030 w 1017588"/>
                <a:gd name="T31" fmla="*/ 918269 h 1541463"/>
                <a:gd name="T32" fmla="*/ 843030 w 1017588"/>
                <a:gd name="T33" fmla="*/ 1045900 h 1541463"/>
                <a:gd name="T34" fmla="*/ 482521 w 1017588"/>
                <a:gd name="T35" fmla="*/ 1074558 h 1541463"/>
                <a:gd name="T36" fmla="*/ 311872 w 1017588"/>
                <a:gd name="T37" fmla="*/ 1174370 h 1541463"/>
                <a:gd name="T38" fmla="*/ 239632 w 1017588"/>
                <a:gd name="T39" fmla="*/ 174303 h 1541463"/>
                <a:gd name="T40" fmla="*/ 199554 w 1017588"/>
                <a:gd name="T41" fmla="*/ 196161 h 1541463"/>
                <a:gd name="T42" fmla="*/ 170686 w 1017588"/>
                <a:gd name="T43" fmla="*/ 231190 h 1541463"/>
                <a:gd name="T44" fmla="*/ 157232 w 1017588"/>
                <a:gd name="T45" fmla="*/ 275185 h 1541463"/>
                <a:gd name="T46" fmla="*/ 160036 w 1017588"/>
                <a:gd name="T47" fmla="*/ 1511278 h 1541463"/>
                <a:gd name="T48" fmla="*/ 179935 w 1017588"/>
                <a:gd name="T49" fmla="*/ 1552472 h 1541463"/>
                <a:gd name="T50" fmla="*/ 213568 w 1017588"/>
                <a:gd name="T51" fmla="*/ 1582736 h 1541463"/>
                <a:gd name="T52" fmla="*/ 257009 w 1017588"/>
                <a:gd name="T53" fmla="*/ 1598710 h 1541463"/>
                <a:gd name="T54" fmla="*/ 1006177 w 1017588"/>
                <a:gd name="T55" fmla="*/ 1597589 h 1541463"/>
                <a:gd name="T56" fmla="*/ 1048498 w 1017588"/>
                <a:gd name="T57" fmla="*/ 1579934 h 1541463"/>
                <a:gd name="T58" fmla="*/ 1080729 w 1017588"/>
                <a:gd name="T59" fmla="*/ 1547708 h 1541463"/>
                <a:gd name="T60" fmla="*/ 1098106 w 1017588"/>
                <a:gd name="T61" fmla="*/ 1505673 h 1541463"/>
                <a:gd name="T62" fmla="*/ 1099507 w 1017588"/>
                <a:gd name="T63" fmla="*/ 269581 h 1541463"/>
                <a:gd name="T64" fmla="*/ 1083532 w 1017588"/>
                <a:gd name="T65" fmla="*/ 226145 h 1541463"/>
                <a:gd name="T66" fmla="*/ 1053262 w 1017588"/>
                <a:gd name="T67" fmla="*/ 192518 h 1541463"/>
                <a:gd name="T68" fmla="*/ 1011783 w 1017588"/>
                <a:gd name="T69" fmla="*/ 172622 h 1541463"/>
                <a:gd name="T70" fmla="*/ 624727 w 1017588"/>
                <a:gd name="T71" fmla="*/ 43436 h 1541463"/>
                <a:gd name="T72" fmla="*/ 598662 w 1017588"/>
                <a:gd name="T73" fmla="*/ 57447 h 1541463"/>
                <a:gd name="T74" fmla="*/ 589973 w 1017588"/>
                <a:gd name="T75" fmla="*/ 86311 h 1541463"/>
                <a:gd name="T76" fmla="*/ 603706 w 1017588"/>
                <a:gd name="T77" fmla="*/ 112372 h 1541463"/>
                <a:gd name="T78" fmla="*/ 632574 w 1017588"/>
                <a:gd name="T79" fmla="*/ 120780 h 1541463"/>
                <a:gd name="T80" fmla="*/ 658359 w 1017588"/>
                <a:gd name="T81" fmla="*/ 107048 h 1541463"/>
                <a:gd name="T82" fmla="*/ 667048 w 1017588"/>
                <a:gd name="T83" fmla="*/ 78184 h 1541463"/>
                <a:gd name="T84" fmla="*/ 653314 w 1017588"/>
                <a:gd name="T85" fmla="*/ 52123 h 1541463"/>
                <a:gd name="T86" fmla="*/ 144340 w 1017588"/>
                <a:gd name="T87" fmla="*/ 0 h 1541463"/>
                <a:gd name="T88" fmla="*/ 1150237 w 1017588"/>
                <a:gd name="T89" fmla="*/ 6725 h 1541463"/>
                <a:gd name="T90" fmla="*/ 1202086 w 1017588"/>
                <a:gd name="T91" fmla="*/ 34749 h 1541463"/>
                <a:gd name="T92" fmla="*/ 1239083 w 1017588"/>
                <a:gd name="T93" fmla="*/ 79586 h 1541463"/>
                <a:gd name="T94" fmla="*/ 1256740 w 1017588"/>
                <a:gd name="T95" fmla="*/ 136752 h 1541463"/>
                <a:gd name="T96" fmla="*/ 1252536 w 1017588"/>
                <a:gd name="T97" fmla="*/ 1790947 h 1541463"/>
                <a:gd name="T98" fmla="*/ 1227312 w 1017588"/>
                <a:gd name="T99" fmla="*/ 1843910 h 1541463"/>
                <a:gd name="T100" fmla="*/ 1184149 w 1017588"/>
                <a:gd name="T101" fmla="*/ 1883142 h 1541463"/>
                <a:gd name="T102" fmla="*/ 1128095 w 1017588"/>
                <a:gd name="T103" fmla="*/ 1903319 h 1541463"/>
                <a:gd name="T104" fmla="*/ 121638 w 1017588"/>
                <a:gd name="T105" fmla="*/ 1901918 h 1541463"/>
                <a:gd name="T106" fmla="*/ 66985 w 1017588"/>
                <a:gd name="T107" fmla="*/ 1879219 h 1541463"/>
                <a:gd name="T108" fmla="*/ 25785 w 1017588"/>
                <a:gd name="T109" fmla="*/ 1838025 h 1541463"/>
                <a:gd name="T110" fmla="*/ 2802 w 1017588"/>
                <a:gd name="T111" fmla="*/ 1783381 h 1541463"/>
                <a:gd name="T112" fmla="*/ 1682 w 1017588"/>
                <a:gd name="T113" fmla="*/ 128905 h 1541463"/>
                <a:gd name="T114" fmla="*/ 21861 w 1017588"/>
                <a:gd name="T115" fmla="*/ 73141 h 1541463"/>
                <a:gd name="T116" fmla="*/ 60820 w 1017588"/>
                <a:gd name="T117" fmla="*/ 30266 h 1541463"/>
                <a:gd name="T118" fmla="*/ 114071 w 1017588"/>
                <a:gd name="T119" fmla="*/ 4764 h 15414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17588" h="1541463">
                  <a:moveTo>
                    <a:pt x="465468" y="1390219"/>
                  </a:moveTo>
                  <a:lnTo>
                    <a:pt x="457983" y="1390446"/>
                  </a:lnTo>
                  <a:lnTo>
                    <a:pt x="450951" y="1390900"/>
                  </a:lnTo>
                  <a:lnTo>
                    <a:pt x="444826" y="1391807"/>
                  </a:lnTo>
                  <a:lnTo>
                    <a:pt x="438702" y="1392940"/>
                  </a:lnTo>
                  <a:lnTo>
                    <a:pt x="433258" y="1394528"/>
                  </a:lnTo>
                  <a:lnTo>
                    <a:pt x="428267" y="1396115"/>
                  </a:lnTo>
                  <a:lnTo>
                    <a:pt x="423731" y="1397929"/>
                  </a:lnTo>
                  <a:lnTo>
                    <a:pt x="419648" y="1399970"/>
                  </a:lnTo>
                  <a:lnTo>
                    <a:pt x="416245" y="1402464"/>
                  </a:lnTo>
                  <a:lnTo>
                    <a:pt x="413069" y="1404958"/>
                  </a:lnTo>
                  <a:lnTo>
                    <a:pt x="410574" y="1407452"/>
                  </a:lnTo>
                  <a:lnTo>
                    <a:pt x="408533" y="1410627"/>
                  </a:lnTo>
                  <a:lnTo>
                    <a:pt x="406718" y="1413575"/>
                  </a:lnTo>
                  <a:lnTo>
                    <a:pt x="405584" y="1416749"/>
                  </a:lnTo>
                  <a:lnTo>
                    <a:pt x="404903" y="1419924"/>
                  </a:lnTo>
                  <a:lnTo>
                    <a:pt x="404676" y="1423325"/>
                  </a:lnTo>
                  <a:lnTo>
                    <a:pt x="404903" y="1426726"/>
                  </a:lnTo>
                  <a:lnTo>
                    <a:pt x="405584" y="1429901"/>
                  </a:lnTo>
                  <a:lnTo>
                    <a:pt x="406718" y="1433302"/>
                  </a:lnTo>
                  <a:lnTo>
                    <a:pt x="408533" y="1436250"/>
                  </a:lnTo>
                  <a:lnTo>
                    <a:pt x="410574" y="1439198"/>
                  </a:lnTo>
                  <a:lnTo>
                    <a:pt x="413069" y="1441919"/>
                  </a:lnTo>
                  <a:lnTo>
                    <a:pt x="416245" y="1444413"/>
                  </a:lnTo>
                  <a:lnTo>
                    <a:pt x="419648" y="1446907"/>
                  </a:lnTo>
                  <a:lnTo>
                    <a:pt x="423731" y="1448948"/>
                  </a:lnTo>
                  <a:lnTo>
                    <a:pt x="428267" y="1450762"/>
                  </a:lnTo>
                  <a:lnTo>
                    <a:pt x="433258" y="1452349"/>
                  </a:lnTo>
                  <a:lnTo>
                    <a:pt x="438702" y="1453937"/>
                  </a:lnTo>
                  <a:lnTo>
                    <a:pt x="444826" y="1455071"/>
                  </a:lnTo>
                  <a:lnTo>
                    <a:pt x="450951" y="1455751"/>
                  </a:lnTo>
                  <a:lnTo>
                    <a:pt x="457983" y="1456431"/>
                  </a:lnTo>
                  <a:lnTo>
                    <a:pt x="465468" y="1456431"/>
                  </a:lnTo>
                  <a:lnTo>
                    <a:pt x="551893" y="1456431"/>
                  </a:lnTo>
                  <a:lnTo>
                    <a:pt x="559379" y="1456431"/>
                  </a:lnTo>
                  <a:lnTo>
                    <a:pt x="566411" y="1455751"/>
                  </a:lnTo>
                  <a:lnTo>
                    <a:pt x="572762" y="1455071"/>
                  </a:lnTo>
                  <a:lnTo>
                    <a:pt x="578887" y="1453937"/>
                  </a:lnTo>
                  <a:lnTo>
                    <a:pt x="584104" y="1452349"/>
                  </a:lnTo>
                  <a:lnTo>
                    <a:pt x="589094" y="1450762"/>
                  </a:lnTo>
                  <a:lnTo>
                    <a:pt x="593858" y="1448948"/>
                  </a:lnTo>
                  <a:lnTo>
                    <a:pt x="597714" y="1446907"/>
                  </a:lnTo>
                  <a:lnTo>
                    <a:pt x="601343" y="1444413"/>
                  </a:lnTo>
                  <a:lnTo>
                    <a:pt x="604292" y="1441919"/>
                  </a:lnTo>
                  <a:lnTo>
                    <a:pt x="606788" y="1439198"/>
                  </a:lnTo>
                  <a:lnTo>
                    <a:pt x="609056" y="1436250"/>
                  </a:lnTo>
                  <a:lnTo>
                    <a:pt x="610644" y="1433302"/>
                  </a:lnTo>
                  <a:lnTo>
                    <a:pt x="611778" y="1429901"/>
                  </a:lnTo>
                  <a:lnTo>
                    <a:pt x="612458" y="1426726"/>
                  </a:lnTo>
                  <a:lnTo>
                    <a:pt x="612685" y="1423325"/>
                  </a:lnTo>
                  <a:lnTo>
                    <a:pt x="612458" y="1419924"/>
                  </a:lnTo>
                  <a:lnTo>
                    <a:pt x="611778" y="1416749"/>
                  </a:lnTo>
                  <a:lnTo>
                    <a:pt x="610644" y="1413575"/>
                  </a:lnTo>
                  <a:lnTo>
                    <a:pt x="609056" y="1410627"/>
                  </a:lnTo>
                  <a:lnTo>
                    <a:pt x="606788" y="1407452"/>
                  </a:lnTo>
                  <a:lnTo>
                    <a:pt x="604292" y="1404958"/>
                  </a:lnTo>
                  <a:lnTo>
                    <a:pt x="601343" y="1402464"/>
                  </a:lnTo>
                  <a:lnTo>
                    <a:pt x="597714" y="1399970"/>
                  </a:lnTo>
                  <a:lnTo>
                    <a:pt x="593858" y="1397929"/>
                  </a:lnTo>
                  <a:lnTo>
                    <a:pt x="589094" y="1396115"/>
                  </a:lnTo>
                  <a:lnTo>
                    <a:pt x="584104" y="1394528"/>
                  </a:lnTo>
                  <a:lnTo>
                    <a:pt x="578887" y="1392940"/>
                  </a:lnTo>
                  <a:lnTo>
                    <a:pt x="572762" y="1391807"/>
                  </a:lnTo>
                  <a:lnTo>
                    <a:pt x="566411" y="1390900"/>
                  </a:lnTo>
                  <a:lnTo>
                    <a:pt x="559379" y="1390446"/>
                  </a:lnTo>
                  <a:lnTo>
                    <a:pt x="551893" y="1390219"/>
                  </a:lnTo>
                  <a:lnTo>
                    <a:pt x="465468" y="1390219"/>
                  </a:lnTo>
                  <a:close/>
                  <a:moveTo>
                    <a:pt x="547461" y="827768"/>
                  </a:moveTo>
                  <a:lnTo>
                    <a:pt x="519798" y="846308"/>
                  </a:lnTo>
                  <a:lnTo>
                    <a:pt x="559944" y="846308"/>
                  </a:lnTo>
                  <a:lnTo>
                    <a:pt x="551997" y="834345"/>
                  </a:lnTo>
                  <a:lnTo>
                    <a:pt x="547461" y="827768"/>
                  </a:lnTo>
                  <a:close/>
                  <a:moveTo>
                    <a:pt x="564727" y="755943"/>
                  </a:moveTo>
                  <a:lnTo>
                    <a:pt x="598942" y="808038"/>
                  </a:lnTo>
                  <a:lnTo>
                    <a:pt x="679127" y="755943"/>
                  </a:lnTo>
                  <a:lnTo>
                    <a:pt x="564727" y="755943"/>
                  </a:lnTo>
                  <a:close/>
                  <a:moveTo>
                    <a:pt x="273918" y="755943"/>
                  </a:moveTo>
                  <a:lnTo>
                    <a:pt x="273918" y="846308"/>
                  </a:lnTo>
                  <a:lnTo>
                    <a:pt x="425020" y="846308"/>
                  </a:lnTo>
                  <a:lnTo>
                    <a:pt x="485322" y="805770"/>
                  </a:lnTo>
                  <a:lnTo>
                    <a:pt x="524556" y="779916"/>
                  </a:lnTo>
                  <a:lnTo>
                    <a:pt x="561586" y="755943"/>
                  </a:lnTo>
                  <a:lnTo>
                    <a:pt x="411666" y="755943"/>
                  </a:lnTo>
                  <a:lnTo>
                    <a:pt x="370497" y="842963"/>
                  </a:lnTo>
                  <a:lnTo>
                    <a:pt x="323850" y="818756"/>
                  </a:lnTo>
                  <a:lnTo>
                    <a:pt x="353355" y="755943"/>
                  </a:lnTo>
                  <a:lnTo>
                    <a:pt x="273918" y="755943"/>
                  </a:lnTo>
                  <a:close/>
                  <a:moveTo>
                    <a:pt x="447869" y="648139"/>
                  </a:moveTo>
                  <a:lnTo>
                    <a:pt x="471036" y="659260"/>
                  </a:lnTo>
                  <a:lnTo>
                    <a:pt x="476469" y="648139"/>
                  </a:lnTo>
                  <a:lnTo>
                    <a:pt x="447869" y="648139"/>
                  </a:lnTo>
                  <a:close/>
                  <a:moveTo>
                    <a:pt x="273918" y="648139"/>
                  </a:moveTo>
                  <a:lnTo>
                    <a:pt x="273918" y="743033"/>
                  </a:lnTo>
                  <a:lnTo>
                    <a:pt x="359419" y="743033"/>
                  </a:lnTo>
                  <a:lnTo>
                    <a:pt x="372308" y="715592"/>
                  </a:lnTo>
                  <a:lnTo>
                    <a:pt x="392914" y="673513"/>
                  </a:lnTo>
                  <a:lnTo>
                    <a:pt x="405067" y="648139"/>
                  </a:lnTo>
                  <a:lnTo>
                    <a:pt x="273918" y="648139"/>
                  </a:lnTo>
                  <a:close/>
                  <a:moveTo>
                    <a:pt x="273918" y="548715"/>
                  </a:moveTo>
                  <a:lnTo>
                    <a:pt x="273918" y="634777"/>
                  </a:lnTo>
                  <a:lnTo>
                    <a:pt x="411466" y="634777"/>
                  </a:lnTo>
                  <a:lnTo>
                    <a:pt x="413068" y="631433"/>
                  </a:lnTo>
                  <a:lnTo>
                    <a:pt x="420034" y="634777"/>
                  </a:lnTo>
                  <a:lnTo>
                    <a:pt x="482997" y="634777"/>
                  </a:lnTo>
                  <a:lnTo>
                    <a:pt x="525042" y="548715"/>
                  </a:lnTo>
                  <a:lnTo>
                    <a:pt x="273918" y="548715"/>
                  </a:lnTo>
                  <a:close/>
                  <a:moveTo>
                    <a:pt x="252412" y="469900"/>
                  </a:moveTo>
                  <a:lnTo>
                    <a:pt x="273918" y="469900"/>
                  </a:lnTo>
                  <a:lnTo>
                    <a:pt x="273918" y="535353"/>
                  </a:lnTo>
                  <a:lnTo>
                    <a:pt x="507374" y="535353"/>
                  </a:lnTo>
                  <a:lnTo>
                    <a:pt x="474433" y="518541"/>
                  </a:lnTo>
                  <a:lnTo>
                    <a:pt x="589691" y="469900"/>
                  </a:lnTo>
                  <a:lnTo>
                    <a:pt x="606435" y="535353"/>
                  </a:lnTo>
                  <a:lnTo>
                    <a:pt x="682527" y="535353"/>
                  </a:lnTo>
                  <a:lnTo>
                    <a:pt x="682527" y="548715"/>
                  </a:lnTo>
                  <a:lnTo>
                    <a:pt x="609854" y="548715"/>
                  </a:lnTo>
                  <a:lnTo>
                    <a:pt x="620713" y="591163"/>
                  </a:lnTo>
                  <a:lnTo>
                    <a:pt x="568406" y="564693"/>
                  </a:lnTo>
                  <a:lnTo>
                    <a:pt x="534887" y="634777"/>
                  </a:lnTo>
                  <a:lnTo>
                    <a:pt x="682301" y="634777"/>
                  </a:lnTo>
                  <a:lnTo>
                    <a:pt x="682301" y="648139"/>
                  </a:lnTo>
                  <a:lnTo>
                    <a:pt x="528496" y="648139"/>
                  </a:lnTo>
                  <a:lnTo>
                    <a:pt x="490284" y="728035"/>
                  </a:lnTo>
                  <a:lnTo>
                    <a:pt x="478282" y="722380"/>
                  </a:lnTo>
                  <a:lnTo>
                    <a:pt x="444316" y="705864"/>
                  </a:lnTo>
                  <a:lnTo>
                    <a:pt x="437070" y="702245"/>
                  </a:lnTo>
                  <a:lnTo>
                    <a:pt x="417773" y="743033"/>
                  </a:lnTo>
                  <a:lnTo>
                    <a:pt x="682301" y="743033"/>
                  </a:lnTo>
                  <a:lnTo>
                    <a:pt x="682301" y="753881"/>
                  </a:lnTo>
                  <a:lnTo>
                    <a:pt x="705758" y="738641"/>
                  </a:lnTo>
                  <a:lnTo>
                    <a:pt x="674461" y="688975"/>
                  </a:lnTo>
                  <a:lnTo>
                    <a:pt x="798513" y="706438"/>
                  </a:lnTo>
                  <a:lnTo>
                    <a:pt x="762681" y="826634"/>
                  </a:lnTo>
                  <a:lnTo>
                    <a:pt x="731385" y="776968"/>
                  </a:lnTo>
                  <a:lnTo>
                    <a:pt x="626904" y="846308"/>
                  </a:lnTo>
                  <a:lnTo>
                    <a:pt x="682301" y="846308"/>
                  </a:lnTo>
                  <a:lnTo>
                    <a:pt x="682301" y="859670"/>
                  </a:lnTo>
                  <a:lnTo>
                    <a:pt x="606771" y="859670"/>
                  </a:lnTo>
                  <a:lnTo>
                    <a:pt x="580345" y="877207"/>
                  </a:lnTo>
                  <a:lnTo>
                    <a:pt x="573088" y="866095"/>
                  </a:lnTo>
                  <a:lnTo>
                    <a:pt x="568820" y="859670"/>
                  </a:lnTo>
                  <a:lnTo>
                    <a:pt x="499859" y="859670"/>
                  </a:lnTo>
                  <a:lnTo>
                    <a:pt x="418193" y="914400"/>
                  </a:lnTo>
                  <a:lnTo>
                    <a:pt x="390525" y="869497"/>
                  </a:lnTo>
                  <a:lnTo>
                    <a:pt x="405143" y="859670"/>
                  </a:lnTo>
                  <a:lnTo>
                    <a:pt x="273918" y="859670"/>
                  </a:lnTo>
                  <a:lnTo>
                    <a:pt x="273918" y="950261"/>
                  </a:lnTo>
                  <a:lnTo>
                    <a:pt x="754062" y="950261"/>
                  </a:lnTo>
                  <a:lnTo>
                    <a:pt x="754062" y="971550"/>
                  </a:lnTo>
                  <a:lnTo>
                    <a:pt x="273918" y="971550"/>
                  </a:lnTo>
                  <a:lnTo>
                    <a:pt x="252412" y="971550"/>
                  </a:lnTo>
                  <a:lnTo>
                    <a:pt x="252412" y="950261"/>
                  </a:lnTo>
                  <a:lnTo>
                    <a:pt x="252412" y="469900"/>
                  </a:lnTo>
                  <a:close/>
                  <a:moveTo>
                    <a:pt x="222527" y="136732"/>
                  </a:moveTo>
                  <a:lnTo>
                    <a:pt x="217536" y="136959"/>
                  </a:lnTo>
                  <a:lnTo>
                    <a:pt x="212546" y="137185"/>
                  </a:lnTo>
                  <a:lnTo>
                    <a:pt x="208009" y="137866"/>
                  </a:lnTo>
                  <a:lnTo>
                    <a:pt x="203246" y="138773"/>
                  </a:lnTo>
                  <a:lnTo>
                    <a:pt x="198482" y="139680"/>
                  </a:lnTo>
                  <a:lnTo>
                    <a:pt x="193945" y="141040"/>
                  </a:lnTo>
                  <a:lnTo>
                    <a:pt x="189409" y="142628"/>
                  </a:lnTo>
                  <a:lnTo>
                    <a:pt x="185326" y="144442"/>
                  </a:lnTo>
                  <a:lnTo>
                    <a:pt x="181016" y="146256"/>
                  </a:lnTo>
                  <a:lnTo>
                    <a:pt x="176706" y="148296"/>
                  </a:lnTo>
                  <a:lnTo>
                    <a:pt x="172850" y="150791"/>
                  </a:lnTo>
                  <a:lnTo>
                    <a:pt x="168767" y="153058"/>
                  </a:lnTo>
                  <a:lnTo>
                    <a:pt x="165137" y="155779"/>
                  </a:lnTo>
                  <a:lnTo>
                    <a:pt x="161508" y="158727"/>
                  </a:lnTo>
                  <a:lnTo>
                    <a:pt x="158105" y="161675"/>
                  </a:lnTo>
                  <a:lnTo>
                    <a:pt x="154703" y="164849"/>
                  </a:lnTo>
                  <a:lnTo>
                    <a:pt x="151527" y="168251"/>
                  </a:lnTo>
                  <a:lnTo>
                    <a:pt x="148578" y="171425"/>
                  </a:lnTo>
                  <a:lnTo>
                    <a:pt x="145629" y="175280"/>
                  </a:lnTo>
                  <a:lnTo>
                    <a:pt x="143134" y="178908"/>
                  </a:lnTo>
                  <a:lnTo>
                    <a:pt x="140639" y="182989"/>
                  </a:lnTo>
                  <a:lnTo>
                    <a:pt x="138144" y="187071"/>
                  </a:lnTo>
                  <a:lnTo>
                    <a:pt x="136102" y="190926"/>
                  </a:lnTo>
                  <a:lnTo>
                    <a:pt x="134287" y="195461"/>
                  </a:lnTo>
                  <a:lnTo>
                    <a:pt x="132246" y="199542"/>
                  </a:lnTo>
                  <a:lnTo>
                    <a:pt x="130885" y="204077"/>
                  </a:lnTo>
                  <a:lnTo>
                    <a:pt x="129524" y="208612"/>
                  </a:lnTo>
                  <a:lnTo>
                    <a:pt x="128616" y="213148"/>
                  </a:lnTo>
                  <a:lnTo>
                    <a:pt x="127709" y="218136"/>
                  </a:lnTo>
                  <a:lnTo>
                    <a:pt x="127255" y="222671"/>
                  </a:lnTo>
                  <a:lnTo>
                    <a:pt x="126802" y="227660"/>
                  </a:lnTo>
                  <a:lnTo>
                    <a:pt x="126802" y="232648"/>
                  </a:lnTo>
                  <a:lnTo>
                    <a:pt x="126802" y="1198840"/>
                  </a:lnTo>
                  <a:lnTo>
                    <a:pt x="126802" y="1203829"/>
                  </a:lnTo>
                  <a:lnTo>
                    <a:pt x="127255" y="1208591"/>
                  </a:lnTo>
                  <a:lnTo>
                    <a:pt x="127709" y="1213579"/>
                  </a:lnTo>
                  <a:lnTo>
                    <a:pt x="128616" y="1218341"/>
                  </a:lnTo>
                  <a:lnTo>
                    <a:pt x="129524" y="1222876"/>
                  </a:lnTo>
                  <a:lnTo>
                    <a:pt x="130885" y="1227411"/>
                  </a:lnTo>
                  <a:lnTo>
                    <a:pt x="132246" y="1231946"/>
                  </a:lnTo>
                  <a:lnTo>
                    <a:pt x="134287" y="1236254"/>
                  </a:lnTo>
                  <a:lnTo>
                    <a:pt x="136102" y="1240563"/>
                  </a:lnTo>
                  <a:lnTo>
                    <a:pt x="138144" y="1244418"/>
                  </a:lnTo>
                  <a:lnTo>
                    <a:pt x="140639" y="1248726"/>
                  </a:lnTo>
                  <a:lnTo>
                    <a:pt x="143134" y="1252354"/>
                  </a:lnTo>
                  <a:lnTo>
                    <a:pt x="145629" y="1256209"/>
                  </a:lnTo>
                  <a:lnTo>
                    <a:pt x="148578" y="1259837"/>
                  </a:lnTo>
                  <a:lnTo>
                    <a:pt x="151527" y="1263465"/>
                  </a:lnTo>
                  <a:lnTo>
                    <a:pt x="154703" y="1266639"/>
                  </a:lnTo>
                  <a:lnTo>
                    <a:pt x="158105" y="1269814"/>
                  </a:lnTo>
                  <a:lnTo>
                    <a:pt x="161508" y="1272762"/>
                  </a:lnTo>
                  <a:lnTo>
                    <a:pt x="165137" y="1275709"/>
                  </a:lnTo>
                  <a:lnTo>
                    <a:pt x="168767" y="1278430"/>
                  </a:lnTo>
                  <a:lnTo>
                    <a:pt x="172850" y="1280698"/>
                  </a:lnTo>
                  <a:lnTo>
                    <a:pt x="176706" y="1283192"/>
                  </a:lnTo>
                  <a:lnTo>
                    <a:pt x="181016" y="1285233"/>
                  </a:lnTo>
                  <a:lnTo>
                    <a:pt x="185326" y="1287274"/>
                  </a:lnTo>
                  <a:lnTo>
                    <a:pt x="189409" y="1288861"/>
                  </a:lnTo>
                  <a:lnTo>
                    <a:pt x="193945" y="1290448"/>
                  </a:lnTo>
                  <a:lnTo>
                    <a:pt x="198482" y="1291809"/>
                  </a:lnTo>
                  <a:lnTo>
                    <a:pt x="203246" y="1292716"/>
                  </a:lnTo>
                  <a:lnTo>
                    <a:pt x="208009" y="1293623"/>
                  </a:lnTo>
                  <a:lnTo>
                    <a:pt x="212546" y="1294303"/>
                  </a:lnTo>
                  <a:lnTo>
                    <a:pt x="217536" y="1294530"/>
                  </a:lnTo>
                  <a:lnTo>
                    <a:pt x="222527" y="1294757"/>
                  </a:lnTo>
                  <a:lnTo>
                    <a:pt x="795062" y="1294757"/>
                  </a:lnTo>
                  <a:lnTo>
                    <a:pt x="799825" y="1294530"/>
                  </a:lnTo>
                  <a:lnTo>
                    <a:pt x="804816" y="1294303"/>
                  </a:lnTo>
                  <a:lnTo>
                    <a:pt x="809579" y="1293623"/>
                  </a:lnTo>
                  <a:lnTo>
                    <a:pt x="814343" y="1292716"/>
                  </a:lnTo>
                  <a:lnTo>
                    <a:pt x="818880" y="1291809"/>
                  </a:lnTo>
                  <a:lnTo>
                    <a:pt x="823643" y="1290448"/>
                  </a:lnTo>
                  <a:lnTo>
                    <a:pt x="827953" y="1288861"/>
                  </a:lnTo>
                  <a:lnTo>
                    <a:pt x="832263" y="1287274"/>
                  </a:lnTo>
                  <a:lnTo>
                    <a:pt x="836573" y="1285233"/>
                  </a:lnTo>
                  <a:lnTo>
                    <a:pt x="840656" y="1283192"/>
                  </a:lnTo>
                  <a:lnTo>
                    <a:pt x="844512" y="1280698"/>
                  </a:lnTo>
                  <a:lnTo>
                    <a:pt x="848595" y="1278430"/>
                  </a:lnTo>
                  <a:lnTo>
                    <a:pt x="852451" y="1275709"/>
                  </a:lnTo>
                  <a:lnTo>
                    <a:pt x="856081" y="1272762"/>
                  </a:lnTo>
                  <a:lnTo>
                    <a:pt x="859256" y="1269814"/>
                  </a:lnTo>
                  <a:lnTo>
                    <a:pt x="862886" y="1266639"/>
                  </a:lnTo>
                  <a:lnTo>
                    <a:pt x="865835" y="1263465"/>
                  </a:lnTo>
                  <a:lnTo>
                    <a:pt x="869010" y="1259837"/>
                  </a:lnTo>
                  <a:lnTo>
                    <a:pt x="871732" y="1256209"/>
                  </a:lnTo>
                  <a:lnTo>
                    <a:pt x="874681" y="1252354"/>
                  </a:lnTo>
                  <a:lnTo>
                    <a:pt x="876950" y="1248726"/>
                  </a:lnTo>
                  <a:lnTo>
                    <a:pt x="879218" y="1244418"/>
                  </a:lnTo>
                  <a:lnTo>
                    <a:pt x="881260" y="1240563"/>
                  </a:lnTo>
                  <a:lnTo>
                    <a:pt x="883301" y="1236254"/>
                  </a:lnTo>
                  <a:lnTo>
                    <a:pt x="885116" y="1231946"/>
                  </a:lnTo>
                  <a:lnTo>
                    <a:pt x="886477" y="1227411"/>
                  </a:lnTo>
                  <a:lnTo>
                    <a:pt x="887838" y="1222876"/>
                  </a:lnTo>
                  <a:lnTo>
                    <a:pt x="888745" y="1218341"/>
                  </a:lnTo>
                  <a:lnTo>
                    <a:pt x="889879" y="1213579"/>
                  </a:lnTo>
                  <a:lnTo>
                    <a:pt x="890560" y="1208591"/>
                  </a:lnTo>
                  <a:lnTo>
                    <a:pt x="890787" y="1203829"/>
                  </a:lnTo>
                  <a:lnTo>
                    <a:pt x="891014" y="1198840"/>
                  </a:lnTo>
                  <a:lnTo>
                    <a:pt x="891014" y="232648"/>
                  </a:lnTo>
                  <a:lnTo>
                    <a:pt x="890787" y="227660"/>
                  </a:lnTo>
                  <a:lnTo>
                    <a:pt x="890560" y="222671"/>
                  </a:lnTo>
                  <a:lnTo>
                    <a:pt x="889879" y="218136"/>
                  </a:lnTo>
                  <a:lnTo>
                    <a:pt x="888745" y="213148"/>
                  </a:lnTo>
                  <a:lnTo>
                    <a:pt x="887838" y="208612"/>
                  </a:lnTo>
                  <a:lnTo>
                    <a:pt x="886477" y="204077"/>
                  </a:lnTo>
                  <a:lnTo>
                    <a:pt x="885116" y="199542"/>
                  </a:lnTo>
                  <a:lnTo>
                    <a:pt x="883301" y="195461"/>
                  </a:lnTo>
                  <a:lnTo>
                    <a:pt x="881260" y="190926"/>
                  </a:lnTo>
                  <a:lnTo>
                    <a:pt x="879218" y="187071"/>
                  </a:lnTo>
                  <a:lnTo>
                    <a:pt x="876950" y="182989"/>
                  </a:lnTo>
                  <a:lnTo>
                    <a:pt x="874681" y="178908"/>
                  </a:lnTo>
                  <a:lnTo>
                    <a:pt x="871732" y="175280"/>
                  </a:lnTo>
                  <a:lnTo>
                    <a:pt x="869010" y="171425"/>
                  </a:lnTo>
                  <a:lnTo>
                    <a:pt x="865835" y="168251"/>
                  </a:lnTo>
                  <a:lnTo>
                    <a:pt x="862886" y="164849"/>
                  </a:lnTo>
                  <a:lnTo>
                    <a:pt x="859256" y="161675"/>
                  </a:lnTo>
                  <a:lnTo>
                    <a:pt x="856081" y="158727"/>
                  </a:lnTo>
                  <a:lnTo>
                    <a:pt x="852451" y="155779"/>
                  </a:lnTo>
                  <a:lnTo>
                    <a:pt x="848595" y="153058"/>
                  </a:lnTo>
                  <a:lnTo>
                    <a:pt x="844512" y="150791"/>
                  </a:lnTo>
                  <a:lnTo>
                    <a:pt x="840656" y="148296"/>
                  </a:lnTo>
                  <a:lnTo>
                    <a:pt x="836573" y="146256"/>
                  </a:lnTo>
                  <a:lnTo>
                    <a:pt x="832263" y="144442"/>
                  </a:lnTo>
                  <a:lnTo>
                    <a:pt x="827953" y="142628"/>
                  </a:lnTo>
                  <a:lnTo>
                    <a:pt x="823643" y="141040"/>
                  </a:lnTo>
                  <a:lnTo>
                    <a:pt x="818880" y="139680"/>
                  </a:lnTo>
                  <a:lnTo>
                    <a:pt x="814343" y="138773"/>
                  </a:lnTo>
                  <a:lnTo>
                    <a:pt x="809579" y="137866"/>
                  </a:lnTo>
                  <a:lnTo>
                    <a:pt x="804816" y="137185"/>
                  </a:lnTo>
                  <a:lnTo>
                    <a:pt x="799825" y="136959"/>
                  </a:lnTo>
                  <a:lnTo>
                    <a:pt x="795062" y="136732"/>
                  </a:lnTo>
                  <a:lnTo>
                    <a:pt x="222527" y="136732"/>
                  </a:lnTo>
                  <a:close/>
                  <a:moveTo>
                    <a:pt x="508567" y="34920"/>
                  </a:moveTo>
                  <a:lnTo>
                    <a:pt x="505619" y="35147"/>
                  </a:lnTo>
                  <a:lnTo>
                    <a:pt x="502216" y="35600"/>
                  </a:lnTo>
                  <a:lnTo>
                    <a:pt x="499494" y="36507"/>
                  </a:lnTo>
                  <a:lnTo>
                    <a:pt x="496545" y="37414"/>
                  </a:lnTo>
                  <a:lnTo>
                    <a:pt x="493596" y="39002"/>
                  </a:lnTo>
                  <a:lnTo>
                    <a:pt x="491101" y="40362"/>
                  </a:lnTo>
                  <a:lnTo>
                    <a:pt x="488606" y="42176"/>
                  </a:lnTo>
                  <a:lnTo>
                    <a:pt x="486337" y="44217"/>
                  </a:lnTo>
                  <a:lnTo>
                    <a:pt x="484523" y="46484"/>
                  </a:lnTo>
                  <a:lnTo>
                    <a:pt x="482708" y="48979"/>
                  </a:lnTo>
                  <a:lnTo>
                    <a:pt x="480893" y="51473"/>
                  </a:lnTo>
                  <a:lnTo>
                    <a:pt x="479759" y="54421"/>
                  </a:lnTo>
                  <a:lnTo>
                    <a:pt x="478625" y="57142"/>
                  </a:lnTo>
                  <a:lnTo>
                    <a:pt x="477944" y="60090"/>
                  </a:lnTo>
                  <a:lnTo>
                    <a:pt x="477491" y="63264"/>
                  </a:lnTo>
                  <a:lnTo>
                    <a:pt x="477264" y="66439"/>
                  </a:lnTo>
                  <a:lnTo>
                    <a:pt x="477491" y="69840"/>
                  </a:lnTo>
                  <a:lnTo>
                    <a:pt x="477944" y="72788"/>
                  </a:lnTo>
                  <a:lnTo>
                    <a:pt x="478625" y="75962"/>
                  </a:lnTo>
                  <a:lnTo>
                    <a:pt x="479759" y="78683"/>
                  </a:lnTo>
                  <a:lnTo>
                    <a:pt x="480893" y="81404"/>
                  </a:lnTo>
                  <a:lnTo>
                    <a:pt x="482708" y="84125"/>
                  </a:lnTo>
                  <a:lnTo>
                    <a:pt x="484523" y="86620"/>
                  </a:lnTo>
                  <a:lnTo>
                    <a:pt x="486337" y="88660"/>
                  </a:lnTo>
                  <a:lnTo>
                    <a:pt x="488606" y="90928"/>
                  </a:lnTo>
                  <a:lnTo>
                    <a:pt x="491101" y="92742"/>
                  </a:lnTo>
                  <a:lnTo>
                    <a:pt x="493596" y="94103"/>
                  </a:lnTo>
                  <a:lnTo>
                    <a:pt x="496545" y="95463"/>
                  </a:lnTo>
                  <a:lnTo>
                    <a:pt x="499494" y="96370"/>
                  </a:lnTo>
                  <a:lnTo>
                    <a:pt x="502216" y="97277"/>
                  </a:lnTo>
                  <a:lnTo>
                    <a:pt x="505619" y="97731"/>
                  </a:lnTo>
                  <a:lnTo>
                    <a:pt x="508567" y="97731"/>
                  </a:lnTo>
                  <a:lnTo>
                    <a:pt x="511970" y="97731"/>
                  </a:lnTo>
                  <a:lnTo>
                    <a:pt x="515146" y="97277"/>
                  </a:lnTo>
                  <a:lnTo>
                    <a:pt x="517868" y="96370"/>
                  </a:lnTo>
                  <a:lnTo>
                    <a:pt x="521043" y="95463"/>
                  </a:lnTo>
                  <a:lnTo>
                    <a:pt x="523765" y="94103"/>
                  </a:lnTo>
                  <a:lnTo>
                    <a:pt x="526487" y="92742"/>
                  </a:lnTo>
                  <a:lnTo>
                    <a:pt x="528756" y="90928"/>
                  </a:lnTo>
                  <a:lnTo>
                    <a:pt x="531024" y="88660"/>
                  </a:lnTo>
                  <a:lnTo>
                    <a:pt x="532839" y="86620"/>
                  </a:lnTo>
                  <a:lnTo>
                    <a:pt x="534880" y="84125"/>
                  </a:lnTo>
                  <a:lnTo>
                    <a:pt x="536468" y="81404"/>
                  </a:lnTo>
                  <a:lnTo>
                    <a:pt x="537602" y="78683"/>
                  </a:lnTo>
                  <a:lnTo>
                    <a:pt x="538737" y="75962"/>
                  </a:lnTo>
                  <a:lnTo>
                    <a:pt x="539417" y="72788"/>
                  </a:lnTo>
                  <a:lnTo>
                    <a:pt x="539871" y="69840"/>
                  </a:lnTo>
                  <a:lnTo>
                    <a:pt x="540098" y="66439"/>
                  </a:lnTo>
                  <a:lnTo>
                    <a:pt x="539871" y="63264"/>
                  </a:lnTo>
                  <a:lnTo>
                    <a:pt x="539417" y="60090"/>
                  </a:lnTo>
                  <a:lnTo>
                    <a:pt x="538737" y="57142"/>
                  </a:lnTo>
                  <a:lnTo>
                    <a:pt x="537602" y="54421"/>
                  </a:lnTo>
                  <a:lnTo>
                    <a:pt x="536468" y="51473"/>
                  </a:lnTo>
                  <a:lnTo>
                    <a:pt x="534880" y="48979"/>
                  </a:lnTo>
                  <a:lnTo>
                    <a:pt x="532839" y="46484"/>
                  </a:lnTo>
                  <a:lnTo>
                    <a:pt x="531024" y="44217"/>
                  </a:lnTo>
                  <a:lnTo>
                    <a:pt x="528756" y="42176"/>
                  </a:lnTo>
                  <a:lnTo>
                    <a:pt x="526487" y="40362"/>
                  </a:lnTo>
                  <a:lnTo>
                    <a:pt x="523765" y="39002"/>
                  </a:lnTo>
                  <a:lnTo>
                    <a:pt x="521043" y="37414"/>
                  </a:lnTo>
                  <a:lnTo>
                    <a:pt x="517868" y="36507"/>
                  </a:lnTo>
                  <a:lnTo>
                    <a:pt x="515146" y="35600"/>
                  </a:lnTo>
                  <a:lnTo>
                    <a:pt x="511970" y="35147"/>
                  </a:lnTo>
                  <a:lnTo>
                    <a:pt x="508567" y="34920"/>
                  </a:lnTo>
                  <a:close/>
                  <a:moveTo>
                    <a:pt x="116821" y="0"/>
                  </a:moveTo>
                  <a:lnTo>
                    <a:pt x="123172" y="0"/>
                  </a:lnTo>
                  <a:lnTo>
                    <a:pt x="894189" y="0"/>
                  </a:lnTo>
                  <a:lnTo>
                    <a:pt x="900541" y="0"/>
                  </a:lnTo>
                  <a:lnTo>
                    <a:pt x="906892" y="454"/>
                  </a:lnTo>
                  <a:lnTo>
                    <a:pt x="913017" y="1361"/>
                  </a:lnTo>
                  <a:lnTo>
                    <a:pt x="919141" y="2495"/>
                  </a:lnTo>
                  <a:lnTo>
                    <a:pt x="925039" y="3855"/>
                  </a:lnTo>
                  <a:lnTo>
                    <a:pt x="930937" y="5442"/>
                  </a:lnTo>
                  <a:lnTo>
                    <a:pt x="936608" y="7483"/>
                  </a:lnTo>
                  <a:lnTo>
                    <a:pt x="942279" y="9751"/>
                  </a:lnTo>
                  <a:lnTo>
                    <a:pt x="947723" y="12245"/>
                  </a:lnTo>
                  <a:lnTo>
                    <a:pt x="952940" y="14739"/>
                  </a:lnTo>
                  <a:lnTo>
                    <a:pt x="958384" y="17914"/>
                  </a:lnTo>
                  <a:lnTo>
                    <a:pt x="963147" y="21088"/>
                  </a:lnTo>
                  <a:lnTo>
                    <a:pt x="968138" y="24490"/>
                  </a:lnTo>
                  <a:lnTo>
                    <a:pt x="972901" y="28118"/>
                  </a:lnTo>
                  <a:lnTo>
                    <a:pt x="977211" y="32199"/>
                  </a:lnTo>
                  <a:lnTo>
                    <a:pt x="981521" y="36054"/>
                  </a:lnTo>
                  <a:lnTo>
                    <a:pt x="985377" y="40362"/>
                  </a:lnTo>
                  <a:lnTo>
                    <a:pt x="989461" y="44670"/>
                  </a:lnTo>
                  <a:lnTo>
                    <a:pt x="993317" y="49432"/>
                  </a:lnTo>
                  <a:lnTo>
                    <a:pt x="996492" y="54421"/>
                  </a:lnTo>
                  <a:lnTo>
                    <a:pt x="999668" y="59183"/>
                  </a:lnTo>
                  <a:lnTo>
                    <a:pt x="1002844" y="64398"/>
                  </a:lnTo>
                  <a:lnTo>
                    <a:pt x="1005339" y="69840"/>
                  </a:lnTo>
                  <a:lnTo>
                    <a:pt x="1008061" y="75282"/>
                  </a:lnTo>
                  <a:lnTo>
                    <a:pt x="1010103" y="80724"/>
                  </a:lnTo>
                  <a:lnTo>
                    <a:pt x="1012144" y="86620"/>
                  </a:lnTo>
                  <a:lnTo>
                    <a:pt x="1013732" y="92515"/>
                  </a:lnTo>
                  <a:lnTo>
                    <a:pt x="1015093" y="98638"/>
                  </a:lnTo>
                  <a:lnTo>
                    <a:pt x="1016227" y="104306"/>
                  </a:lnTo>
                  <a:lnTo>
                    <a:pt x="1017135" y="110655"/>
                  </a:lnTo>
                  <a:lnTo>
                    <a:pt x="1017588" y="117004"/>
                  </a:lnTo>
                  <a:lnTo>
                    <a:pt x="1017588" y="123354"/>
                  </a:lnTo>
                  <a:lnTo>
                    <a:pt x="1017588" y="1418337"/>
                  </a:lnTo>
                  <a:lnTo>
                    <a:pt x="1017588" y="1424686"/>
                  </a:lnTo>
                  <a:lnTo>
                    <a:pt x="1017135" y="1431035"/>
                  </a:lnTo>
                  <a:lnTo>
                    <a:pt x="1016227" y="1436930"/>
                  </a:lnTo>
                  <a:lnTo>
                    <a:pt x="1015093" y="1443053"/>
                  </a:lnTo>
                  <a:lnTo>
                    <a:pt x="1013732" y="1449175"/>
                  </a:lnTo>
                  <a:lnTo>
                    <a:pt x="1012144" y="1455071"/>
                  </a:lnTo>
                  <a:lnTo>
                    <a:pt x="1010103" y="1460739"/>
                  </a:lnTo>
                  <a:lnTo>
                    <a:pt x="1008061" y="1466181"/>
                  </a:lnTo>
                  <a:lnTo>
                    <a:pt x="1005339" y="1471850"/>
                  </a:lnTo>
                  <a:lnTo>
                    <a:pt x="1002844" y="1477065"/>
                  </a:lnTo>
                  <a:lnTo>
                    <a:pt x="999668" y="1482054"/>
                  </a:lnTo>
                  <a:lnTo>
                    <a:pt x="996492" y="1487269"/>
                  </a:lnTo>
                  <a:lnTo>
                    <a:pt x="993317" y="1492031"/>
                  </a:lnTo>
                  <a:lnTo>
                    <a:pt x="989461" y="1496566"/>
                  </a:lnTo>
                  <a:lnTo>
                    <a:pt x="985377" y="1501101"/>
                  </a:lnTo>
                  <a:lnTo>
                    <a:pt x="981521" y="1505636"/>
                  </a:lnTo>
                  <a:lnTo>
                    <a:pt x="977211" y="1509491"/>
                  </a:lnTo>
                  <a:lnTo>
                    <a:pt x="972901" y="1513573"/>
                  </a:lnTo>
                  <a:lnTo>
                    <a:pt x="968138" y="1516974"/>
                  </a:lnTo>
                  <a:lnTo>
                    <a:pt x="963147" y="1520602"/>
                  </a:lnTo>
                  <a:lnTo>
                    <a:pt x="958384" y="1523776"/>
                  </a:lnTo>
                  <a:lnTo>
                    <a:pt x="952940" y="1526724"/>
                  </a:lnTo>
                  <a:lnTo>
                    <a:pt x="947723" y="1529445"/>
                  </a:lnTo>
                  <a:lnTo>
                    <a:pt x="942279" y="1531940"/>
                  </a:lnTo>
                  <a:lnTo>
                    <a:pt x="936608" y="1533980"/>
                  </a:lnTo>
                  <a:lnTo>
                    <a:pt x="930937" y="1536021"/>
                  </a:lnTo>
                  <a:lnTo>
                    <a:pt x="925039" y="1537835"/>
                  </a:lnTo>
                  <a:lnTo>
                    <a:pt x="919141" y="1538969"/>
                  </a:lnTo>
                  <a:lnTo>
                    <a:pt x="913017" y="1540103"/>
                  </a:lnTo>
                  <a:lnTo>
                    <a:pt x="906892" y="1540783"/>
                  </a:lnTo>
                  <a:lnTo>
                    <a:pt x="900541" y="1541236"/>
                  </a:lnTo>
                  <a:lnTo>
                    <a:pt x="894189" y="1541463"/>
                  </a:lnTo>
                  <a:lnTo>
                    <a:pt x="123172" y="1541463"/>
                  </a:lnTo>
                  <a:lnTo>
                    <a:pt x="116821" y="1541236"/>
                  </a:lnTo>
                  <a:lnTo>
                    <a:pt x="110696" y="1540783"/>
                  </a:lnTo>
                  <a:lnTo>
                    <a:pt x="104572" y="1540103"/>
                  </a:lnTo>
                  <a:lnTo>
                    <a:pt x="98447" y="1538969"/>
                  </a:lnTo>
                  <a:lnTo>
                    <a:pt x="92323" y="1537835"/>
                  </a:lnTo>
                  <a:lnTo>
                    <a:pt x="86425" y="1536021"/>
                  </a:lnTo>
                  <a:lnTo>
                    <a:pt x="80981" y="1533980"/>
                  </a:lnTo>
                  <a:lnTo>
                    <a:pt x="75310" y="1531940"/>
                  </a:lnTo>
                  <a:lnTo>
                    <a:pt x="69639" y="1529445"/>
                  </a:lnTo>
                  <a:lnTo>
                    <a:pt x="64422" y="1526724"/>
                  </a:lnTo>
                  <a:lnTo>
                    <a:pt x="59204" y="1523776"/>
                  </a:lnTo>
                  <a:lnTo>
                    <a:pt x="54214" y="1520602"/>
                  </a:lnTo>
                  <a:lnTo>
                    <a:pt x="49224" y="1516974"/>
                  </a:lnTo>
                  <a:lnTo>
                    <a:pt x="44687" y="1513573"/>
                  </a:lnTo>
                  <a:lnTo>
                    <a:pt x="40150" y="1509491"/>
                  </a:lnTo>
                  <a:lnTo>
                    <a:pt x="35840" y="1505636"/>
                  </a:lnTo>
                  <a:lnTo>
                    <a:pt x="31984" y="1501101"/>
                  </a:lnTo>
                  <a:lnTo>
                    <a:pt x="27901" y="1496566"/>
                  </a:lnTo>
                  <a:lnTo>
                    <a:pt x="24272" y="1492031"/>
                  </a:lnTo>
                  <a:lnTo>
                    <a:pt x="20869" y="1487269"/>
                  </a:lnTo>
                  <a:lnTo>
                    <a:pt x="17693" y="1482054"/>
                  </a:lnTo>
                  <a:lnTo>
                    <a:pt x="14744" y="1477065"/>
                  </a:lnTo>
                  <a:lnTo>
                    <a:pt x="12022" y="1471850"/>
                  </a:lnTo>
                  <a:lnTo>
                    <a:pt x="9527" y="1466181"/>
                  </a:lnTo>
                  <a:lnTo>
                    <a:pt x="7486" y="1460739"/>
                  </a:lnTo>
                  <a:lnTo>
                    <a:pt x="5217" y="1455071"/>
                  </a:lnTo>
                  <a:lnTo>
                    <a:pt x="3630" y="1449175"/>
                  </a:lnTo>
                  <a:lnTo>
                    <a:pt x="2268" y="1443053"/>
                  </a:lnTo>
                  <a:lnTo>
                    <a:pt x="1361" y="1436930"/>
                  </a:lnTo>
                  <a:lnTo>
                    <a:pt x="454" y="1431035"/>
                  </a:lnTo>
                  <a:lnTo>
                    <a:pt x="0" y="1424686"/>
                  </a:lnTo>
                  <a:lnTo>
                    <a:pt x="0" y="1418337"/>
                  </a:lnTo>
                  <a:lnTo>
                    <a:pt x="0" y="123354"/>
                  </a:lnTo>
                  <a:lnTo>
                    <a:pt x="0" y="117004"/>
                  </a:lnTo>
                  <a:lnTo>
                    <a:pt x="454" y="110655"/>
                  </a:lnTo>
                  <a:lnTo>
                    <a:pt x="1361" y="104306"/>
                  </a:lnTo>
                  <a:lnTo>
                    <a:pt x="2268" y="98638"/>
                  </a:lnTo>
                  <a:lnTo>
                    <a:pt x="3630" y="92515"/>
                  </a:lnTo>
                  <a:lnTo>
                    <a:pt x="5217" y="86620"/>
                  </a:lnTo>
                  <a:lnTo>
                    <a:pt x="7486" y="80724"/>
                  </a:lnTo>
                  <a:lnTo>
                    <a:pt x="9527" y="75282"/>
                  </a:lnTo>
                  <a:lnTo>
                    <a:pt x="12022" y="69840"/>
                  </a:lnTo>
                  <a:lnTo>
                    <a:pt x="14744" y="64398"/>
                  </a:lnTo>
                  <a:lnTo>
                    <a:pt x="17693" y="59183"/>
                  </a:lnTo>
                  <a:lnTo>
                    <a:pt x="20869" y="54421"/>
                  </a:lnTo>
                  <a:lnTo>
                    <a:pt x="24272" y="49432"/>
                  </a:lnTo>
                  <a:lnTo>
                    <a:pt x="27901" y="44670"/>
                  </a:lnTo>
                  <a:lnTo>
                    <a:pt x="31984" y="40362"/>
                  </a:lnTo>
                  <a:lnTo>
                    <a:pt x="35840" y="36054"/>
                  </a:lnTo>
                  <a:lnTo>
                    <a:pt x="40150" y="32199"/>
                  </a:lnTo>
                  <a:lnTo>
                    <a:pt x="44687" y="28118"/>
                  </a:lnTo>
                  <a:lnTo>
                    <a:pt x="49224" y="24490"/>
                  </a:lnTo>
                  <a:lnTo>
                    <a:pt x="54214" y="21088"/>
                  </a:lnTo>
                  <a:lnTo>
                    <a:pt x="59204" y="17914"/>
                  </a:lnTo>
                  <a:lnTo>
                    <a:pt x="64422" y="14739"/>
                  </a:lnTo>
                  <a:lnTo>
                    <a:pt x="69639" y="12245"/>
                  </a:lnTo>
                  <a:lnTo>
                    <a:pt x="75310" y="9751"/>
                  </a:lnTo>
                  <a:lnTo>
                    <a:pt x="80981" y="7483"/>
                  </a:lnTo>
                  <a:lnTo>
                    <a:pt x="86425" y="5442"/>
                  </a:lnTo>
                  <a:lnTo>
                    <a:pt x="92323" y="3855"/>
                  </a:lnTo>
                  <a:lnTo>
                    <a:pt x="98447" y="2495"/>
                  </a:lnTo>
                  <a:lnTo>
                    <a:pt x="104572" y="1361"/>
                  </a:lnTo>
                  <a:lnTo>
                    <a:pt x="110696" y="454"/>
                  </a:lnTo>
                  <a:lnTo>
                    <a:pt x="11682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4795838" y="4405313"/>
              <a:ext cx="508000" cy="485775"/>
            </a:xfrm>
            <a:custGeom>
              <a:avLst/>
              <a:gdLst/>
              <a:ahLst/>
              <a:cxnLst/>
              <a:rect l="l" t="t" r="r" b="b"/>
              <a:pathLst>
                <a:path w="1889279" h="1810503">
                  <a:moveTo>
                    <a:pt x="1408636" y="1462945"/>
                  </a:moveTo>
                  <a:cubicBezTo>
                    <a:pt x="1471912" y="1494489"/>
                    <a:pt x="1528819" y="1532588"/>
                    <a:pt x="1575786" y="1578162"/>
                  </a:cubicBezTo>
                  <a:cubicBezTo>
                    <a:pt x="1467281" y="1672800"/>
                    <a:pt x="1335058" y="1742507"/>
                    <a:pt x="1188886" y="1779443"/>
                  </a:cubicBezTo>
                  <a:cubicBezTo>
                    <a:pt x="1278166" y="1700386"/>
                    <a:pt x="1353810" y="1592053"/>
                    <a:pt x="1408636" y="1462945"/>
                  </a:cubicBezTo>
                  <a:close/>
                  <a:moveTo>
                    <a:pt x="494888" y="1445849"/>
                  </a:moveTo>
                  <a:cubicBezTo>
                    <a:pt x="556747" y="1590569"/>
                    <a:pt x="643865" y="1709702"/>
                    <a:pt x="747068" y="1790925"/>
                  </a:cubicBezTo>
                  <a:cubicBezTo>
                    <a:pt x="576321" y="1756303"/>
                    <a:pt x="422614" y="1677538"/>
                    <a:pt x="300900" y="1566189"/>
                  </a:cubicBezTo>
                  <a:cubicBezTo>
                    <a:pt x="355309" y="1517036"/>
                    <a:pt x="421005" y="1476420"/>
                    <a:pt x="494888" y="1445849"/>
                  </a:cubicBezTo>
                  <a:close/>
                  <a:moveTo>
                    <a:pt x="900586" y="1355871"/>
                  </a:moveTo>
                  <a:lnTo>
                    <a:pt x="900586" y="1808904"/>
                  </a:lnTo>
                  <a:lnTo>
                    <a:pt x="884222" y="1808113"/>
                  </a:lnTo>
                  <a:cubicBezTo>
                    <a:pt x="745280" y="1742581"/>
                    <a:pt x="627378" y="1604992"/>
                    <a:pt x="551037" y="1423344"/>
                  </a:cubicBezTo>
                  <a:cubicBezTo>
                    <a:pt x="655969" y="1381011"/>
                    <a:pt x="774745" y="1357337"/>
                    <a:pt x="900586" y="1355871"/>
                  </a:cubicBezTo>
                  <a:close/>
                  <a:moveTo>
                    <a:pt x="953521" y="1355186"/>
                  </a:moveTo>
                  <a:cubicBezTo>
                    <a:pt x="1099660" y="1356509"/>
                    <a:pt x="1236550" y="1386650"/>
                    <a:pt x="1354036" y="1440083"/>
                  </a:cubicBezTo>
                  <a:cubicBezTo>
                    <a:pt x="1283551" y="1605630"/>
                    <a:pt x="1178611" y="1734316"/>
                    <a:pt x="1054486" y="1804443"/>
                  </a:cubicBezTo>
                  <a:lnTo>
                    <a:pt x="953521" y="1810503"/>
                  </a:lnTo>
                  <a:close/>
                  <a:moveTo>
                    <a:pt x="1517159" y="931303"/>
                  </a:moveTo>
                  <a:lnTo>
                    <a:pt x="1889279" y="931303"/>
                  </a:lnTo>
                  <a:cubicBezTo>
                    <a:pt x="1883282" y="1167646"/>
                    <a:pt x="1781715" y="1381244"/>
                    <a:pt x="1618873" y="1536894"/>
                  </a:cubicBezTo>
                  <a:cubicBezTo>
                    <a:pt x="1566437" y="1485571"/>
                    <a:pt x="1502786" y="1442774"/>
                    <a:pt x="1431939" y="1407715"/>
                  </a:cubicBezTo>
                  <a:cubicBezTo>
                    <a:pt x="1485774" y="1266553"/>
                    <a:pt x="1516428" y="1104135"/>
                    <a:pt x="1517159" y="931303"/>
                  </a:cubicBezTo>
                  <a:close/>
                  <a:moveTo>
                    <a:pt x="953521" y="931303"/>
                  </a:moveTo>
                  <a:lnTo>
                    <a:pt x="1456842" y="931303"/>
                  </a:lnTo>
                  <a:cubicBezTo>
                    <a:pt x="1456123" y="1096196"/>
                    <a:pt x="1427268" y="1250986"/>
                    <a:pt x="1375819" y="1384691"/>
                  </a:cubicBezTo>
                  <a:cubicBezTo>
                    <a:pt x="1251537" y="1327928"/>
                    <a:pt x="1107288" y="1296191"/>
                    <a:pt x="953521" y="1294902"/>
                  </a:cubicBezTo>
                  <a:close/>
                  <a:moveTo>
                    <a:pt x="448568" y="931303"/>
                  </a:moveTo>
                  <a:lnTo>
                    <a:pt x="900586" y="931303"/>
                  </a:lnTo>
                  <a:lnTo>
                    <a:pt x="900586" y="1295603"/>
                  </a:lnTo>
                  <a:cubicBezTo>
                    <a:pt x="766605" y="1297053"/>
                    <a:pt x="640053" y="1322469"/>
                    <a:pt x="528061" y="1368046"/>
                  </a:cubicBezTo>
                  <a:cubicBezTo>
                    <a:pt x="478984" y="1238632"/>
                    <a:pt x="450499" y="1089843"/>
                    <a:pt x="448568" y="931303"/>
                  </a:cubicBezTo>
                  <a:close/>
                  <a:moveTo>
                    <a:pt x="0" y="931303"/>
                  </a:moveTo>
                  <a:lnTo>
                    <a:pt x="388264" y="931303"/>
                  </a:lnTo>
                  <a:cubicBezTo>
                    <a:pt x="390220" y="1097785"/>
                    <a:pt x="420532" y="1254193"/>
                    <a:pt x="473139" y="1390578"/>
                  </a:cubicBezTo>
                  <a:cubicBezTo>
                    <a:pt x="391203" y="1423988"/>
                    <a:pt x="318506" y="1469260"/>
                    <a:pt x="258353" y="1524144"/>
                  </a:cubicBezTo>
                  <a:cubicBezTo>
                    <a:pt x="102364" y="1370026"/>
                    <a:pt x="5849" y="1161456"/>
                    <a:pt x="0" y="931303"/>
                  </a:cubicBezTo>
                  <a:close/>
                  <a:moveTo>
                    <a:pt x="536834" y="421694"/>
                  </a:moveTo>
                  <a:cubicBezTo>
                    <a:pt x="646682" y="464986"/>
                    <a:pt x="770110" y="489176"/>
                    <a:pt x="900586" y="490537"/>
                  </a:cubicBezTo>
                  <a:lnTo>
                    <a:pt x="900586" y="875390"/>
                  </a:lnTo>
                  <a:lnTo>
                    <a:pt x="448805" y="875390"/>
                  </a:lnTo>
                  <a:cubicBezTo>
                    <a:pt x="451150" y="709592"/>
                    <a:pt x="482649" y="554587"/>
                    <a:pt x="536834" y="421694"/>
                  </a:cubicBezTo>
                  <a:close/>
                  <a:moveTo>
                    <a:pt x="1356131" y="409527"/>
                  </a:moveTo>
                  <a:cubicBezTo>
                    <a:pt x="1415590" y="544412"/>
                    <a:pt x="1451132" y="703874"/>
                    <a:pt x="1455052" y="875390"/>
                  </a:cubicBezTo>
                  <a:lnTo>
                    <a:pt x="953521" y="875390"/>
                  </a:lnTo>
                  <a:lnTo>
                    <a:pt x="953521" y="491238"/>
                  </a:lnTo>
                  <a:cubicBezTo>
                    <a:pt x="1099303" y="490092"/>
                    <a:pt x="1236528" y="461431"/>
                    <a:pt x="1356131" y="409527"/>
                  </a:cubicBezTo>
                  <a:close/>
                  <a:moveTo>
                    <a:pt x="271202" y="273767"/>
                  </a:moveTo>
                  <a:cubicBezTo>
                    <a:pt x="330895" y="324894"/>
                    <a:pt x="401533" y="367494"/>
                    <a:pt x="480768" y="398692"/>
                  </a:cubicBezTo>
                  <a:cubicBezTo>
                    <a:pt x="424147" y="539118"/>
                    <a:pt x="390867" y="701724"/>
                    <a:pt x="388496" y="875390"/>
                  </a:cubicBezTo>
                  <a:lnTo>
                    <a:pt x="238" y="875390"/>
                  </a:lnTo>
                  <a:cubicBezTo>
                    <a:pt x="7162" y="640451"/>
                    <a:pt x="108645" y="428248"/>
                    <a:pt x="271202" y="273767"/>
                  </a:cubicBezTo>
                  <a:close/>
                  <a:moveTo>
                    <a:pt x="1605567" y="261436"/>
                  </a:moveTo>
                  <a:cubicBezTo>
                    <a:pt x="1775300" y="417133"/>
                    <a:pt x="1881942" y="634296"/>
                    <a:pt x="1889035" y="875390"/>
                  </a:cubicBezTo>
                  <a:lnTo>
                    <a:pt x="1515364" y="875390"/>
                  </a:lnTo>
                  <a:cubicBezTo>
                    <a:pt x="1511419" y="696081"/>
                    <a:pt x="1474168" y="529014"/>
                    <a:pt x="1413107" y="386152"/>
                  </a:cubicBezTo>
                  <a:cubicBezTo>
                    <a:pt x="1485941" y="353453"/>
                    <a:pt x="1551126" y="311628"/>
                    <a:pt x="1605567" y="261436"/>
                  </a:cubicBezTo>
                  <a:close/>
                  <a:moveTo>
                    <a:pt x="748157" y="19413"/>
                  </a:moveTo>
                  <a:cubicBezTo>
                    <a:pt x="649482" y="96557"/>
                    <a:pt x="565491" y="208310"/>
                    <a:pt x="504779" y="344256"/>
                  </a:cubicBezTo>
                  <a:cubicBezTo>
                    <a:pt x="432706" y="315858"/>
                    <a:pt x="368354" y="277545"/>
                    <a:pt x="313920" y="231604"/>
                  </a:cubicBezTo>
                  <a:cubicBezTo>
                    <a:pt x="434240" y="127070"/>
                    <a:pt x="583275" y="52667"/>
                    <a:pt x="748157" y="19413"/>
                  </a:cubicBezTo>
                  <a:close/>
                  <a:moveTo>
                    <a:pt x="1137621" y="18543"/>
                  </a:moveTo>
                  <a:cubicBezTo>
                    <a:pt x="1297904" y="50310"/>
                    <a:pt x="1443338" y="120918"/>
                    <a:pt x="1562575" y="219802"/>
                  </a:cubicBezTo>
                  <a:cubicBezTo>
                    <a:pt x="1512842" y="265093"/>
                    <a:pt x="1453308" y="302843"/>
                    <a:pt x="1386970" y="332857"/>
                  </a:cubicBezTo>
                  <a:cubicBezTo>
                    <a:pt x="1323718" y="199817"/>
                    <a:pt x="1237626" y="91674"/>
                    <a:pt x="1137621" y="18543"/>
                  </a:cubicBezTo>
                  <a:close/>
                  <a:moveTo>
                    <a:pt x="900586" y="1702"/>
                  </a:moveTo>
                  <a:lnTo>
                    <a:pt x="900586" y="430269"/>
                  </a:lnTo>
                  <a:cubicBezTo>
                    <a:pt x="778345" y="428899"/>
                    <a:pt x="662774" y="406468"/>
                    <a:pt x="560047" y="366408"/>
                  </a:cubicBezTo>
                  <a:cubicBezTo>
                    <a:pt x="637783" y="193348"/>
                    <a:pt x="753999" y="63227"/>
                    <a:pt x="890213" y="2203"/>
                  </a:cubicBezTo>
                  <a:close/>
                  <a:moveTo>
                    <a:pt x="953521" y="0"/>
                  </a:moveTo>
                  <a:lnTo>
                    <a:pt x="981035" y="1330"/>
                  </a:lnTo>
                  <a:cubicBezTo>
                    <a:pt x="1124068" y="53565"/>
                    <a:pt x="1247786" y="180867"/>
                    <a:pt x="1332000" y="354889"/>
                  </a:cubicBezTo>
                  <a:cubicBezTo>
                    <a:pt x="1219743" y="403080"/>
                    <a:pt x="1090709" y="429800"/>
                    <a:pt x="953521" y="430954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KSO_Shape"/>
            <p:cNvSpPr/>
            <p:nvPr/>
          </p:nvSpPr>
          <p:spPr bwMode="auto">
            <a:xfrm>
              <a:off x="6875464" y="4476750"/>
              <a:ext cx="444500" cy="377825"/>
            </a:xfrm>
            <a:custGeom>
              <a:avLst/>
              <a:gdLst>
                <a:gd name="connsiteX0" fmla="*/ 3261356 w 3261356"/>
                <a:gd name="connsiteY0" fmla="*/ 1385789 h 2766950"/>
                <a:gd name="connsiteX1" fmla="*/ 3261356 w 3261356"/>
                <a:gd name="connsiteY1" fmla="*/ 2634211 h 2766950"/>
                <a:gd name="connsiteX2" fmla="*/ 3259675 w 3261356"/>
                <a:gd name="connsiteY2" fmla="*/ 2649333 h 2766950"/>
                <a:gd name="connsiteX3" fmla="*/ 3256313 w 3261356"/>
                <a:gd name="connsiteY3" fmla="*/ 2662775 h 2766950"/>
                <a:gd name="connsiteX4" fmla="*/ 3252951 w 3261356"/>
                <a:gd name="connsiteY4" fmla="*/ 2674537 h 2766950"/>
                <a:gd name="connsiteX5" fmla="*/ 3244545 w 3261356"/>
                <a:gd name="connsiteY5" fmla="*/ 2686298 h 2766950"/>
                <a:gd name="connsiteX6" fmla="*/ 3237821 w 3261356"/>
                <a:gd name="connsiteY6" fmla="*/ 2698060 h 2766950"/>
                <a:gd name="connsiteX7" fmla="*/ 3229415 w 3261356"/>
                <a:gd name="connsiteY7" fmla="*/ 2709822 h 2766950"/>
                <a:gd name="connsiteX8" fmla="*/ 3217647 w 3261356"/>
                <a:gd name="connsiteY8" fmla="*/ 2719903 h 2766950"/>
                <a:gd name="connsiteX9" fmla="*/ 3202517 w 3261356"/>
                <a:gd name="connsiteY9" fmla="*/ 2729985 h 2766950"/>
                <a:gd name="connsiteX10" fmla="*/ 3175619 w 3261356"/>
                <a:gd name="connsiteY10" fmla="*/ 2746787 h 2766950"/>
                <a:gd name="connsiteX11" fmla="*/ 3141997 w 3261356"/>
                <a:gd name="connsiteY11" fmla="*/ 2758549 h 2766950"/>
                <a:gd name="connsiteX12" fmla="*/ 3105013 w 3261356"/>
                <a:gd name="connsiteY12" fmla="*/ 2765270 h 2766950"/>
                <a:gd name="connsiteX13" fmla="*/ 3066347 w 3261356"/>
                <a:gd name="connsiteY13" fmla="*/ 2766950 h 2766950"/>
                <a:gd name="connsiteX14" fmla="*/ 196690 w 3261356"/>
                <a:gd name="connsiteY14" fmla="*/ 2766950 h 2766950"/>
                <a:gd name="connsiteX15" fmla="*/ 158024 w 3261356"/>
                <a:gd name="connsiteY15" fmla="*/ 2765270 h 2766950"/>
                <a:gd name="connsiteX16" fmla="*/ 121040 w 3261356"/>
                <a:gd name="connsiteY16" fmla="*/ 2758549 h 2766950"/>
                <a:gd name="connsiteX17" fmla="*/ 87418 w 3261356"/>
                <a:gd name="connsiteY17" fmla="*/ 2746787 h 2766950"/>
                <a:gd name="connsiteX18" fmla="*/ 57158 w 3261356"/>
                <a:gd name="connsiteY18" fmla="*/ 2729985 h 2766950"/>
                <a:gd name="connsiteX19" fmla="*/ 47071 w 3261356"/>
                <a:gd name="connsiteY19" fmla="*/ 2719903 h 2766950"/>
                <a:gd name="connsiteX20" fmla="*/ 35303 w 3261356"/>
                <a:gd name="connsiteY20" fmla="*/ 2709822 h 2766950"/>
                <a:gd name="connsiteX21" fmla="*/ 25217 w 3261356"/>
                <a:gd name="connsiteY21" fmla="*/ 2698060 h 2766950"/>
                <a:gd name="connsiteX22" fmla="*/ 16811 w 3261356"/>
                <a:gd name="connsiteY22" fmla="*/ 2686298 h 2766950"/>
                <a:gd name="connsiteX23" fmla="*/ 8405 w 3261356"/>
                <a:gd name="connsiteY23" fmla="*/ 2674537 h 2766950"/>
                <a:gd name="connsiteX24" fmla="*/ 5043 w 3261356"/>
                <a:gd name="connsiteY24" fmla="*/ 2662775 h 2766950"/>
                <a:gd name="connsiteX25" fmla="*/ 1681 w 3261356"/>
                <a:gd name="connsiteY25" fmla="*/ 2649333 h 2766950"/>
                <a:gd name="connsiteX26" fmla="*/ 0 w 3261356"/>
                <a:gd name="connsiteY26" fmla="*/ 2634211 h 2766950"/>
                <a:gd name="connsiteX27" fmla="*/ 0 w 3261356"/>
                <a:gd name="connsiteY27" fmla="*/ 1389150 h 2766950"/>
                <a:gd name="connsiteX28" fmla="*/ 196690 w 3261356"/>
                <a:gd name="connsiteY28" fmla="*/ 1441237 h 2766950"/>
                <a:gd name="connsiteX29" fmla="*/ 406829 w 3261356"/>
                <a:gd name="connsiteY29" fmla="*/ 1495005 h 2766950"/>
                <a:gd name="connsiteX30" fmla="*/ 660677 w 3261356"/>
                <a:gd name="connsiteY30" fmla="*/ 1555494 h 2766950"/>
                <a:gd name="connsiteX31" fmla="*/ 795165 w 3261356"/>
                <a:gd name="connsiteY31" fmla="*/ 1589099 h 2766950"/>
                <a:gd name="connsiteX32" fmla="*/ 933017 w 3261356"/>
                <a:gd name="connsiteY32" fmla="*/ 1619343 h 2766950"/>
                <a:gd name="connsiteX33" fmla="*/ 1067506 w 3261356"/>
                <a:gd name="connsiteY33" fmla="*/ 1646227 h 2766950"/>
                <a:gd name="connsiteX34" fmla="*/ 1200314 w 3261356"/>
                <a:gd name="connsiteY34" fmla="*/ 1671431 h 2766950"/>
                <a:gd name="connsiteX35" fmla="*/ 1326397 w 3261356"/>
                <a:gd name="connsiteY35" fmla="*/ 1693274 h 2766950"/>
                <a:gd name="connsiteX36" fmla="*/ 1442394 w 3261356"/>
                <a:gd name="connsiteY36" fmla="*/ 1708396 h 2766950"/>
                <a:gd name="connsiteX37" fmla="*/ 1544942 w 3261356"/>
                <a:gd name="connsiteY37" fmla="*/ 1720158 h 2766950"/>
                <a:gd name="connsiteX38" fmla="*/ 1588650 w 3261356"/>
                <a:gd name="connsiteY38" fmla="*/ 1723518 h 2766950"/>
                <a:gd name="connsiteX39" fmla="*/ 1630678 w 3261356"/>
                <a:gd name="connsiteY39" fmla="*/ 1725199 h 2766950"/>
                <a:gd name="connsiteX40" fmla="*/ 1672706 w 3261356"/>
                <a:gd name="connsiteY40" fmla="*/ 1723518 h 2766950"/>
                <a:gd name="connsiteX41" fmla="*/ 1719777 w 3261356"/>
                <a:gd name="connsiteY41" fmla="*/ 1720158 h 2766950"/>
                <a:gd name="connsiteX42" fmla="*/ 1820644 w 3261356"/>
                <a:gd name="connsiteY42" fmla="*/ 1708396 h 2766950"/>
                <a:gd name="connsiteX43" fmla="*/ 1934959 w 3261356"/>
                <a:gd name="connsiteY43" fmla="*/ 1693274 h 2766950"/>
                <a:gd name="connsiteX44" fmla="*/ 2061043 w 3261356"/>
                <a:gd name="connsiteY44" fmla="*/ 1671431 h 2766950"/>
                <a:gd name="connsiteX45" fmla="*/ 2193850 w 3261356"/>
                <a:gd name="connsiteY45" fmla="*/ 1646227 h 2766950"/>
                <a:gd name="connsiteX46" fmla="*/ 2330020 w 3261356"/>
                <a:gd name="connsiteY46" fmla="*/ 1615983 h 2766950"/>
                <a:gd name="connsiteX47" fmla="*/ 2466190 w 3261356"/>
                <a:gd name="connsiteY47" fmla="*/ 1585738 h 2766950"/>
                <a:gd name="connsiteX48" fmla="*/ 2602360 w 3261356"/>
                <a:gd name="connsiteY48" fmla="*/ 1553814 h 2766950"/>
                <a:gd name="connsiteX49" fmla="*/ 2854527 w 3261356"/>
                <a:gd name="connsiteY49" fmla="*/ 1493325 h 2766950"/>
                <a:gd name="connsiteX50" fmla="*/ 3066347 w 3261356"/>
                <a:gd name="connsiteY50" fmla="*/ 1437877 h 2766950"/>
                <a:gd name="connsiteX51" fmla="*/ 1508607 w 3261356"/>
                <a:gd name="connsiteY51" fmla="*/ 1206475 h 2766950"/>
                <a:gd name="connsiteX52" fmla="*/ 1417230 w 3261356"/>
                <a:gd name="connsiteY52" fmla="*/ 1297852 h 2766950"/>
                <a:gd name="connsiteX53" fmla="*/ 1417230 w 3261356"/>
                <a:gd name="connsiteY53" fmla="*/ 1314415 h 2766950"/>
                <a:gd name="connsiteX54" fmla="*/ 1508607 w 3261356"/>
                <a:gd name="connsiteY54" fmla="*/ 1405791 h 2766950"/>
                <a:gd name="connsiteX55" fmla="*/ 1752750 w 3261356"/>
                <a:gd name="connsiteY55" fmla="*/ 1405791 h 2766950"/>
                <a:gd name="connsiteX56" fmla="*/ 1844126 w 3261356"/>
                <a:gd name="connsiteY56" fmla="*/ 1314415 h 2766950"/>
                <a:gd name="connsiteX57" fmla="*/ 1844126 w 3261356"/>
                <a:gd name="connsiteY57" fmla="*/ 1297852 h 2766950"/>
                <a:gd name="connsiteX58" fmla="*/ 1752750 w 3261356"/>
                <a:gd name="connsiteY58" fmla="*/ 1206475 h 2766950"/>
                <a:gd name="connsiteX59" fmla="*/ 1630678 w 3261356"/>
                <a:gd name="connsiteY59" fmla="*/ 174304 h 2766950"/>
                <a:gd name="connsiteX60" fmla="*/ 1114624 w 3261356"/>
                <a:gd name="connsiteY60" fmla="*/ 469036 h 2766950"/>
                <a:gd name="connsiteX61" fmla="*/ 1111230 w 3261356"/>
                <a:gd name="connsiteY61" fmla="*/ 492633 h 2766950"/>
                <a:gd name="connsiteX62" fmla="*/ 2150126 w 3261356"/>
                <a:gd name="connsiteY62" fmla="*/ 492633 h 2766950"/>
                <a:gd name="connsiteX63" fmla="*/ 2146731 w 3261356"/>
                <a:gd name="connsiteY63" fmla="*/ 469036 h 2766950"/>
                <a:gd name="connsiteX64" fmla="*/ 1630678 w 3261356"/>
                <a:gd name="connsiteY64" fmla="*/ 174304 h 2766950"/>
                <a:gd name="connsiteX65" fmla="*/ 1630678 w 3261356"/>
                <a:gd name="connsiteY65" fmla="*/ 0 h 2766950"/>
                <a:gd name="connsiteX66" fmla="*/ 2269992 w 3261356"/>
                <a:gd name="connsiteY66" fmla="*/ 488510 h 2766950"/>
                <a:gd name="connsiteX67" fmla="*/ 2270238 w 3261356"/>
                <a:gd name="connsiteY67" fmla="*/ 492633 h 2766950"/>
                <a:gd name="connsiteX68" fmla="*/ 3066347 w 3261356"/>
                <a:gd name="connsiteY68" fmla="*/ 492633 h 2766950"/>
                <a:gd name="connsiteX69" fmla="*/ 3105012 w 3261356"/>
                <a:gd name="connsiteY69" fmla="*/ 494313 h 2766950"/>
                <a:gd name="connsiteX70" fmla="*/ 3141998 w 3261356"/>
                <a:gd name="connsiteY70" fmla="*/ 501035 h 2766950"/>
                <a:gd name="connsiteX71" fmla="*/ 3175621 w 3261356"/>
                <a:gd name="connsiteY71" fmla="*/ 512796 h 2766950"/>
                <a:gd name="connsiteX72" fmla="*/ 3202518 w 3261356"/>
                <a:gd name="connsiteY72" fmla="*/ 529599 h 2766950"/>
                <a:gd name="connsiteX73" fmla="*/ 3217649 w 3261356"/>
                <a:gd name="connsiteY73" fmla="*/ 539681 h 2766950"/>
                <a:gd name="connsiteX74" fmla="*/ 3229416 w 3261356"/>
                <a:gd name="connsiteY74" fmla="*/ 549763 h 2766950"/>
                <a:gd name="connsiteX75" fmla="*/ 3237821 w 3261356"/>
                <a:gd name="connsiteY75" fmla="*/ 561524 h 2766950"/>
                <a:gd name="connsiteX76" fmla="*/ 3244546 w 3261356"/>
                <a:gd name="connsiteY76" fmla="*/ 573285 h 2766950"/>
                <a:gd name="connsiteX77" fmla="*/ 3252951 w 3261356"/>
                <a:gd name="connsiteY77" fmla="*/ 585046 h 2766950"/>
                <a:gd name="connsiteX78" fmla="*/ 3256314 w 3261356"/>
                <a:gd name="connsiteY78" fmla="*/ 596807 h 2766950"/>
                <a:gd name="connsiteX79" fmla="*/ 3259676 w 3261356"/>
                <a:gd name="connsiteY79" fmla="*/ 610251 h 2766950"/>
                <a:gd name="connsiteX80" fmla="*/ 3261356 w 3261356"/>
                <a:gd name="connsiteY80" fmla="*/ 625372 h 2766950"/>
                <a:gd name="connsiteX81" fmla="*/ 3261356 w 3261356"/>
                <a:gd name="connsiteY81" fmla="*/ 1326877 h 2766950"/>
                <a:gd name="connsiteX82" fmla="*/ 3261353 w 3261356"/>
                <a:gd name="connsiteY82" fmla="*/ 1326877 h 2766950"/>
                <a:gd name="connsiteX83" fmla="*/ 3261350 w 3261356"/>
                <a:gd name="connsiteY83" fmla="*/ 1326880 h 2766950"/>
                <a:gd name="connsiteX84" fmla="*/ 3066350 w 3261356"/>
                <a:gd name="connsiteY84" fmla="*/ 1378964 h 2766950"/>
                <a:gd name="connsiteX85" fmla="*/ 2854531 w 3261356"/>
                <a:gd name="connsiteY85" fmla="*/ 1434413 h 2766950"/>
                <a:gd name="connsiteX86" fmla="*/ 2602365 w 3261356"/>
                <a:gd name="connsiteY86" fmla="*/ 1494902 h 2766950"/>
                <a:gd name="connsiteX87" fmla="*/ 2466193 w 3261356"/>
                <a:gd name="connsiteY87" fmla="*/ 1526826 h 2766950"/>
                <a:gd name="connsiteX88" fmla="*/ 2330026 w 3261356"/>
                <a:gd name="connsiteY88" fmla="*/ 1557071 h 2766950"/>
                <a:gd name="connsiteX89" fmla="*/ 2193854 w 3261356"/>
                <a:gd name="connsiteY89" fmla="*/ 1587315 h 2766950"/>
                <a:gd name="connsiteX90" fmla="*/ 2061046 w 3261356"/>
                <a:gd name="connsiteY90" fmla="*/ 1612517 h 2766950"/>
                <a:gd name="connsiteX91" fmla="*/ 1934963 w 3261356"/>
                <a:gd name="connsiteY91" fmla="*/ 1634360 h 2766950"/>
                <a:gd name="connsiteX92" fmla="*/ 1820647 w 3261356"/>
                <a:gd name="connsiteY92" fmla="*/ 1649484 h 2766950"/>
                <a:gd name="connsiteX93" fmla="*/ 1719781 w 3261356"/>
                <a:gd name="connsiteY93" fmla="*/ 1661245 h 2766950"/>
                <a:gd name="connsiteX94" fmla="*/ 1672711 w 3261356"/>
                <a:gd name="connsiteY94" fmla="*/ 1664604 h 2766950"/>
                <a:gd name="connsiteX95" fmla="*/ 1630683 w 3261356"/>
                <a:gd name="connsiteY95" fmla="*/ 1666287 h 2766950"/>
                <a:gd name="connsiteX96" fmla="*/ 1588655 w 3261356"/>
                <a:gd name="connsiteY96" fmla="*/ 1664604 h 2766950"/>
                <a:gd name="connsiteX97" fmla="*/ 1544944 w 3261356"/>
                <a:gd name="connsiteY97" fmla="*/ 1661245 h 2766950"/>
                <a:gd name="connsiteX98" fmla="*/ 1442396 w 3261356"/>
                <a:gd name="connsiteY98" fmla="*/ 1649484 h 2766950"/>
                <a:gd name="connsiteX99" fmla="*/ 1326400 w 3261356"/>
                <a:gd name="connsiteY99" fmla="*/ 1634360 h 2766950"/>
                <a:gd name="connsiteX100" fmla="*/ 1200317 w 3261356"/>
                <a:gd name="connsiteY100" fmla="*/ 1612517 h 2766950"/>
                <a:gd name="connsiteX101" fmla="*/ 1067508 w 3261356"/>
                <a:gd name="connsiteY101" fmla="*/ 1587315 h 2766950"/>
                <a:gd name="connsiteX102" fmla="*/ 933020 w 3261356"/>
                <a:gd name="connsiteY102" fmla="*/ 1560430 h 2766950"/>
                <a:gd name="connsiteX103" fmla="*/ 795169 w 3261356"/>
                <a:gd name="connsiteY103" fmla="*/ 1530186 h 2766950"/>
                <a:gd name="connsiteX104" fmla="*/ 660681 w 3261356"/>
                <a:gd name="connsiteY104" fmla="*/ 1496582 h 2766950"/>
                <a:gd name="connsiteX105" fmla="*/ 406834 w 3261356"/>
                <a:gd name="connsiteY105" fmla="*/ 1436093 h 2766950"/>
                <a:gd name="connsiteX106" fmla="*/ 196695 w 3261356"/>
                <a:gd name="connsiteY106" fmla="*/ 1382323 h 2766950"/>
                <a:gd name="connsiteX107" fmla="*/ 3 w 3261356"/>
                <a:gd name="connsiteY107" fmla="*/ 1330236 h 2766950"/>
                <a:gd name="connsiteX108" fmla="*/ 3 w 3261356"/>
                <a:gd name="connsiteY108" fmla="*/ 1332325 h 2766950"/>
                <a:gd name="connsiteX109" fmla="*/ 0 w 3261356"/>
                <a:gd name="connsiteY109" fmla="*/ 1332322 h 2766950"/>
                <a:gd name="connsiteX110" fmla="*/ 0 w 3261356"/>
                <a:gd name="connsiteY110" fmla="*/ 971511 h 2766950"/>
                <a:gd name="connsiteX111" fmla="*/ 0 w 3261356"/>
                <a:gd name="connsiteY111" fmla="*/ 625372 h 2766950"/>
                <a:gd name="connsiteX112" fmla="*/ 1683 w 3261356"/>
                <a:gd name="connsiteY112" fmla="*/ 610251 h 2766950"/>
                <a:gd name="connsiteX113" fmla="*/ 5046 w 3261356"/>
                <a:gd name="connsiteY113" fmla="*/ 596807 h 2766950"/>
                <a:gd name="connsiteX114" fmla="*/ 8405 w 3261356"/>
                <a:gd name="connsiteY114" fmla="*/ 585046 h 2766950"/>
                <a:gd name="connsiteX115" fmla="*/ 16813 w 3261356"/>
                <a:gd name="connsiteY115" fmla="*/ 573285 h 2766950"/>
                <a:gd name="connsiteX116" fmla="*/ 25218 w 3261356"/>
                <a:gd name="connsiteY116" fmla="*/ 561524 h 2766950"/>
                <a:gd name="connsiteX117" fmla="*/ 35303 w 3261356"/>
                <a:gd name="connsiteY117" fmla="*/ 549763 h 2766950"/>
                <a:gd name="connsiteX118" fmla="*/ 47073 w 3261356"/>
                <a:gd name="connsiteY118" fmla="*/ 539681 h 2766950"/>
                <a:gd name="connsiteX119" fmla="*/ 57158 w 3261356"/>
                <a:gd name="connsiteY119" fmla="*/ 529599 h 2766950"/>
                <a:gd name="connsiteX120" fmla="*/ 87418 w 3261356"/>
                <a:gd name="connsiteY120" fmla="*/ 512796 h 2766950"/>
                <a:gd name="connsiteX121" fmla="*/ 121041 w 3261356"/>
                <a:gd name="connsiteY121" fmla="*/ 501035 h 2766950"/>
                <a:gd name="connsiteX122" fmla="*/ 158027 w 3261356"/>
                <a:gd name="connsiteY122" fmla="*/ 494313 h 2766950"/>
                <a:gd name="connsiteX123" fmla="*/ 196692 w 3261356"/>
                <a:gd name="connsiteY123" fmla="*/ 492633 h 2766950"/>
                <a:gd name="connsiteX124" fmla="*/ 991117 w 3261356"/>
                <a:gd name="connsiteY124" fmla="*/ 492633 h 2766950"/>
                <a:gd name="connsiteX125" fmla="*/ 991363 w 3261356"/>
                <a:gd name="connsiteY125" fmla="*/ 488510 h 2766950"/>
                <a:gd name="connsiteX126" fmla="*/ 1630678 w 3261356"/>
                <a:gd name="connsiteY126" fmla="*/ 0 h 276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3261356" h="2766950">
                  <a:moveTo>
                    <a:pt x="3261356" y="1385789"/>
                  </a:moveTo>
                  <a:lnTo>
                    <a:pt x="3261356" y="2634211"/>
                  </a:lnTo>
                  <a:lnTo>
                    <a:pt x="3259675" y="2649333"/>
                  </a:lnTo>
                  <a:lnTo>
                    <a:pt x="3256313" y="2662775"/>
                  </a:lnTo>
                  <a:lnTo>
                    <a:pt x="3252951" y="2674537"/>
                  </a:lnTo>
                  <a:lnTo>
                    <a:pt x="3244545" y="2686298"/>
                  </a:lnTo>
                  <a:lnTo>
                    <a:pt x="3237821" y="2698060"/>
                  </a:lnTo>
                  <a:lnTo>
                    <a:pt x="3229415" y="2709822"/>
                  </a:lnTo>
                  <a:lnTo>
                    <a:pt x="3217647" y="2719903"/>
                  </a:lnTo>
                  <a:lnTo>
                    <a:pt x="3202517" y="2729985"/>
                  </a:lnTo>
                  <a:lnTo>
                    <a:pt x="3175619" y="2746787"/>
                  </a:lnTo>
                  <a:lnTo>
                    <a:pt x="3141997" y="2758549"/>
                  </a:lnTo>
                  <a:lnTo>
                    <a:pt x="3105013" y="2765270"/>
                  </a:lnTo>
                  <a:lnTo>
                    <a:pt x="3066347" y="2766950"/>
                  </a:lnTo>
                  <a:lnTo>
                    <a:pt x="196690" y="2766950"/>
                  </a:lnTo>
                  <a:lnTo>
                    <a:pt x="158024" y="2765270"/>
                  </a:lnTo>
                  <a:lnTo>
                    <a:pt x="121040" y="2758549"/>
                  </a:lnTo>
                  <a:lnTo>
                    <a:pt x="87418" y="2746787"/>
                  </a:lnTo>
                  <a:lnTo>
                    <a:pt x="57158" y="2729985"/>
                  </a:lnTo>
                  <a:lnTo>
                    <a:pt x="47071" y="2719903"/>
                  </a:lnTo>
                  <a:lnTo>
                    <a:pt x="35303" y="2709822"/>
                  </a:lnTo>
                  <a:lnTo>
                    <a:pt x="25217" y="2698060"/>
                  </a:lnTo>
                  <a:lnTo>
                    <a:pt x="16811" y="2686298"/>
                  </a:lnTo>
                  <a:lnTo>
                    <a:pt x="8405" y="2674537"/>
                  </a:lnTo>
                  <a:lnTo>
                    <a:pt x="5043" y="2662775"/>
                  </a:lnTo>
                  <a:lnTo>
                    <a:pt x="1681" y="2649333"/>
                  </a:lnTo>
                  <a:lnTo>
                    <a:pt x="0" y="2634211"/>
                  </a:lnTo>
                  <a:lnTo>
                    <a:pt x="0" y="1389150"/>
                  </a:lnTo>
                  <a:lnTo>
                    <a:pt x="196690" y="1441237"/>
                  </a:lnTo>
                  <a:lnTo>
                    <a:pt x="406829" y="1495005"/>
                  </a:lnTo>
                  <a:lnTo>
                    <a:pt x="660677" y="1555494"/>
                  </a:lnTo>
                  <a:lnTo>
                    <a:pt x="795165" y="1589099"/>
                  </a:lnTo>
                  <a:lnTo>
                    <a:pt x="933017" y="1619343"/>
                  </a:lnTo>
                  <a:lnTo>
                    <a:pt x="1067506" y="1646227"/>
                  </a:lnTo>
                  <a:lnTo>
                    <a:pt x="1200314" y="1671431"/>
                  </a:lnTo>
                  <a:lnTo>
                    <a:pt x="1326397" y="1693274"/>
                  </a:lnTo>
                  <a:lnTo>
                    <a:pt x="1442394" y="1708396"/>
                  </a:lnTo>
                  <a:lnTo>
                    <a:pt x="1544942" y="1720158"/>
                  </a:lnTo>
                  <a:lnTo>
                    <a:pt x="1588650" y="1723518"/>
                  </a:lnTo>
                  <a:lnTo>
                    <a:pt x="1630678" y="1725199"/>
                  </a:lnTo>
                  <a:lnTo>
                    <a:pt x="1672706" y="1723518"/>
                  </a:lnTo>
                  <a:lnTo>
                    <a:pt x="1719777" y="1720158"/>
                  </a:lnTo>
                  <a:lnTo>
                    <a:pt x="1820644" y="1708396"/>
                  </a:lnTo>
                  <a:lnTo>
                    <a:pt x="1934959" y="1693274"/>
                  </a:lnTo>
                  <a:lnTo>
                    <a:pt x="2061043" y="1671431"/>
                  </a:lnTo>
                  <a:lnTo>
                    <a:pt x="2193850" y="1646227"/>
                  </a:lnTo>
                  <a:lnTo>
                    <a:pt x="2330020" y="1615983"/>
                  </a:lnTo>
                  <a:lnTo>
                    <a:pt x="2466190" y="1585738"/>
                  </a:lnTo>
                  <a:lnTo>
                    <a:pt x="2602360" y="1553814"/>
                  </a:lnTo>
                  <a:lnTo>
                    <a:pt x="2854527" y="1493325"/>
                  </a:lnTo>
                  <a:lnTo>
                    <a:pt x="3066347" y="1437877"/>
                  </a:lnTo>
                  <a:close/>
                  <a:moveTo>
                    <a:pt x="1508607" y="1206475"/>
                  </a:moveTo>
                  <a:cubicBezTo>
                    <a:pt x="1458141" y="1206475"/>
                    <a:pt x="1417230" y="1247386"/>
                    <a:pt x="1417230" y="1297852"/>
                  </a:cubicBezTo>
                  <a:lnTo>
                    <a:pt x="1417230" y="1314415"/>
                  </a:lnTo>
                  <a:cubicBezTo>
                    <a:pt x="1417230" y="1364881"/>
                    <a:pt x="1458141" y="1405791"/>
                    <a:pt x="1508607" y="1405791"/>
                  </a:cubicBezTo>
                  <a:lnTo>
                    <a:pt x="1752750" y="1405791"/>
                  </a:lnTo>
                  <a:cubicBezTo>
                    <a:pt x="1803215" y="1405791"/>
                    <a:pt x="1844126" y="1364881"/>
                    <a:pt x="1844126" y="1314415"/>
                  </a:cubicBezTo>
                  <a:lnTo>
                    <a:pt x="1844126" y="1297852"/>
                  </a:lnTo>
                  <a:cubicBezTo>
                    <a:pt x="1844126" y="1247386"/>
                    <a:pt x="1803215" y="1206475"/>
                    <a:pt x="1752750" y="1206475"/>
                  </a:cubicBezTo>
                  <a:close/>
                  <a:moveTo>
                    <a:pt x="1630678" y="174304"/>
                  </a:moveTo>
                  <a:cubicBezTo>
                    <a:pt x="1376124" y="174304"/>
                    <a:pt x="1163742" y="300833"/>
                    <a:pt x="1114624" y="469036"/>
                  </a:cubicBezTo>
                  <a:lnTo>
                    <a:pt x="1111230" y="492633"/>
                  </a:lnTo>
                  <a:lnTo>
                    <a:pt x="2150126" y="492633"/>
                  </a:lnTo>
                  <a:lnTo>
                    <a:pt x="2146731" y="469036"/>
                  </a:lnTo>
                  <a:cubicBezTo>
                    <a:pt x="2097613" y="300833"/>
                    <a:pt x="1885231" y="174304"/>
                    <a:pt x="1630678" y="174304"/>
                  </a:cubicBezTo>
                  <a:close/>
                  <a:moveTo>
                    <a:pt x="1630678" y="0"/>
                  </a:moveTo>
                  <a:cubicBezTo>
                    <a:pt x="1963411" y="0"/>
                    <a:pt x="2237083" y="214121"/>
                    <a:pt x="2269992" y="488510"/>
                  </a:cubicBezTo>
                  <a:lnTo>
                    <a:pt x="2270238" y="492633"/>
                  </a:lnTo>
                  <a:lnTo>
                    <a:pt x="3066347" y="492633"/>
                  </a:lnTo>
                  <a:lnTo>
                    <a:pt x="3105012" y="494313"/>
                  </a:lnTo>
                  <a:lnTo>
                    <a:pt x="3141998" y="501035"/>
                  </a:lnTo>
                  <a:lnTo>
                    <a:pt x="3175621" y="512796"/>
                  </a:lnTo>
                  <a:lnTo>
                    <a:pt x="3202518" y="529599"/>
                  </a:lnTo>
                  <a:lnTo>
                    <a:pt x="3217649" y="539681"/>
                  </a:lnTo>
                  <a:lnTo>
                    <a:pt x="3229416" y="549763"/>
                  </a:lnTo>
                  <a:lnTo>
                    <a:pt x="3237821" y="561524"/>
                  </a:lnTo>
                  <a:lnTo>
                    <a:pt x="3244546" y="573285"/>
                  </a:lnTo>
                  <a:lnTo>
                    <a:pt x="3252951" y="585046"/>
                  </a:lnTo>
                  <a:lnTo>
                    <a:pt x="3256314" y="596807"/>
                  </a:lnTo>
                  <a:lnTo>
                    <a:pt x="3259676" y="610251"/>
                  </a:lnTo>
                  <a:lnTo>
                    <a:pt x="3261356" y="625372"/>
                  </a:lnTo>
                  <a:lnTo>
                    <a:pt x="3261356" y="1326877"/>
                  </a:lnTo>
                  <a:lnTo>
                    <a:pt x="3261353" y="1326877"/>
                  </a:lnTo>
                  <a:lnTo>
                    <a:pt x="3261350" y="1326880"/>
                  </a:lnTo>
                  <a:lnTo>
                    <a:pt x="3066350" y="1378964"/>
                  </a:lnTo>
                  <a:lnTo>
                    <a:pt x="2854531" y="1434413"/>
                  </a:lnTo>
                  <a:lnTo>
                    <a:pt x="2602365" y="1494902"/>
                  </a:lnTo>
                  <a:lnTo>
                    <a:pt x="2466193" y="1526826"/>
                  </a:lnTo>
                  <a:lnTo>
                    <a:pt x="2330026" y="1557071"/>
                  </a:lnTo>
                  <a:lnTo>
                    <a:pt x="2193854" y="1587315"/>
                  </a:lnTo>
                  <a:lnTo>
                    <a:pt x="2061046" y="1612517"/>
                  </a:lnTo>
                  <a:lnTo>
                    <a:pt x="1934963" y="1634360"/>
                  </a:lnTo>
                  <a:lnTo>
                    <a:pt x="1820647" y="1649484"/>
                  </a:lnTo>
                  <a:lnTo>
                    <a:pt x="1719781" y="1661245"/>
                  </a:lnTo>
                  <a:lnTo>
                    <a:pt x="1672711" y="1664604"/>
                  </a:lnTo>
                  <a:lnTo>
                    <a:pt x="1630683" y="1666287"/>
                  </a:lnTo>
                  <a:lnTo>
                    <a:pt x="1588655" y="1664604"/>
                  </a:lnTo>
                  <a:lnTo>
                    <a:pt x="1544944" y="1661245"/>
                  </a:lnTo>
                  <a:lnTo>
                    <a:pt x="1442396" y="1649484"/>
                  </a:lnTo>
                  <a:lnTo>
                    <a:pt x="1326400" y="1634360"/>
                  </a:lnTo>
                  <a:lnTo>
                    <a:pt x="1200317" y="1612517"/>
                  </a:lnTo>
                  <a:lnTo>
                    <a:pt x="1067508" y="1587315"/>
                  </a:lnTo>
                  <a:lnTo>
                    <a:pt x="933020" y="1560430"/>
                  </a:lnTo>
                  <a:lnTo>
                    <a:pt x="795169" y="1530186"/>
                  </a:lnTo>
                  <a:lnTo>
                    <a:pt x="660681" y="1496582"/>
                  </a:lnTo>
                  <a:lnTo>
                    <a:pt x="406834" y="1436093"/>
                  </a:lnTo>
                  <a:lnTo>
                    <a:pt x="196695" y="1382323"/>
                  </a:lnTo>
                  <a:lnTo>
                    <a:pt x="3" y="1330236"/>
                  </a:lnTo>
                  <a:lnTo>
                    <a:pt x="3" y="1332325"/>
                  </a:lnTo>
                  <a:lnTo>
                    <a:pt x="0" y="1332322"/>
                  </a:lnTo>
                  <a:lnTo>
                    <a:pt x="0" y="971511"/>
                  </a:lnTo>
                  <a:lnTo>
                    <a:pt x="0" y="625372"/>
                  </a:lnTo>
                  <a:lnTo>
                    <a:pt x="1683" y="610251"/>
                  </a:lnTo>
                  <a:lnTo>
                    <a:pt x="5046" y="596807"/>
                  </a:lnTo>
                  <a:lnTo>
                    <a:pt x="8405" y="585046"/>
                  </a:lnTo>
                  <a:lnTo>
                    <a:pt x="16813" y="573285"/>
                  </a:lnTo>
                  <a:lnTo>
                    <a:pt x="25218" y="561524"/>
                  </a:lnTo>
                  <a:lnTo>
                    <a:pt x="35303" y="549763"/>
                  </a:lnTo>
                  <a:lnTo>
                    <a:pt x="47073" y="539681"/>
                  </a:lnTo>
                  <a:lnTo>
                    <a:pt x="57158" y="529599"/>
                  </a:lnTo>
                  <a:lnTo>
                    <a:pt x="87418" y="512796"/>
                  </a:lnTo>
                  <a:lnTo>
                    <a:pt x="121041" y="501035"/>
                  </a:lnTo>
                  <a:lnTo>
                    <a:pt x="158027" y="494313"/>
                  </a:lnTo>
                  <a:lnTo>
                    <a:pt x="196692" y="492633"/>
                  </a:lnTo>
                  <a:lnTo>
                    <a:pt x="991117" y="492633"/>
                  </a:lnTo>
                  <a:lnTo>
                    <a:pt x="991363" y="488510"/>
                  </a:lnTo>
                  <a:cubicBezTo>
                    <a:pt x="1024272" y="214121"/>
                    <a:pt x="1297944" y="0"/>
                    <a:pt x="16306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9" name="燕尾形 4"/>
          <p:cNvSpPr>
            <a:spLocks noChangeArrowheads="1"/>
          </p:cNvSpPr>
          <p:nvPr/>
        </p:nvSpPr>
        <p:spPr bwMode="auto">
          <a:xfrm rot="5400000">
            <a:off x="1500188" y="3797300"/>
            <a:ext cx="477837" cy="563563"/>
          </a:xfrm>
          <a:prstGeom prst="chevron">
            <a:avLst>
              <a:gd name="adj" fmla="val 50000"/>
            </a:avLst>
          </a:pr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0" name="燕尾形 5"/>
          <p:cNvSpPr>
            <a:spLocks noChangeArrowheads="1"/>
          </p:cNvSpPr>
          <p:nvPr/>
        </p:nvSpPr>
        <p:spPr bwMode="auto">
          <a:xfrm rot="5400000">
            <a:off x="1416844" y="4040982"/>
            <a:ext cx="642937" cy="755650"/>
          </a:xfrm>
          <a:prstGeom prst="chevron">
            <a:avLst>
              <a:gd name="adj" fmla="val 50000"/>
            </a:avLst>
          </a:pr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1" name="任意多边形 7"/>
          <p:cNvSpPr>
            <a:spLocks noChangeAspect="1" noChangeArrowheads="1"/>
          </p:cNvSpPr>
          <p:nvPr/>
        </p:nvSpPr>
        <p:spPr bwMode="auto">
          <a:xfrm rot="-5400000">
            <a:off x="754063" y="2078037"/>
            <a:ext cx="1963738" cy="1528763"/>
          </a:xfrm>
          <a:custGeom>
            <a:avLst/>
            <a:gdLst>
              <a:gd name="T0" fmla="*/ 1961850 w 1964209"/>
              <a:gd name="T1" fmla="*/ 763349 h 1529279"/>
              <a:gd name="T2" fmla="*/ 1198131 w 1964209"/>
              <a:gd name="T3" fmla="*/ 1526697 h 1529279"/>
              <a:gd name="T4" fmla="*/ 1178060 w 1964209"/>
              <a:gd name="T5" fmla="*/ 1524675 h 1529279"/>
              <a:gd name="T6" fmla="*/ 1178060 w 1964209"/>
              <a:gd name="T7" fmla="*/ 1526696 h 1529279"/>
              <a:gd name="T8" fmla="*/ 0 w 1964209"/>
              <a:gd name="T9" fmla="*/ 1526696 h 1529279"/>
              <a:gd name="T10" fmla="*/ 0 w 1964209"/>
              <a:gd name="T11" fmla="*/ 1184238 h 1529279"/>
              <a:gd name="T12" fmla="*/ 1161690 w 1964209"/>
              <a:gd name="T13" fmla="*/ 1184238 h 1529279"/>
              <a:gd name="T14" fmla="*/ 1161690 w 1964209"/>
              <a:gd name="T15" fmla="*/ 1183125 h 1529279"/>
              <a:gd name="T16" fmla="*/ 1172755 w 1964209"/>
              <a:gd name="T17" fmla="*/ 1184239 h 1529279"/>
              <a:gd name="T18" fmla="*/ 1593854 w 1964209"/>
              <a:gd name="T19" fmla="*/ 763349 h 1529279"/>
              <a:gd name="T20" fmla="*/ 1172755 w 1964209"/>
              <a:gd name="T21" fmla="*/ 342455 h 1529279"/>
              <a:gd name="T22" fmla="*/ 1161690 w 1964209"/>
              <a:gd name="T23" fmla="*/ 343572 h 1529279"/>
              <a:gd name="T24" fmla="*/ 1161690 w 1964209"/>
              <a:gd name="T25" fmla="*/ 342455 h 1529279"/>
              <a:gd name="T26" fmla="*/ 0 w 1964209"/>
              <a:gd name="T27" fmla="*/ 342455 h 1529279"/>
              <a:gd name="T28" fmla="*/ 0 w 1964209"/>
              <a:gd name="T29" fmla="*/ 0 h 1529279"/>
              <a:gd name="T30" fmla="*/ 1178060 w 1964209"/>
              <a:gd name="T31" fmla="*/ 0 h 1529279"/>
              <a:gd name="T32" fmla="*/ 1178060 w 1964209"/>
              <a:gd name="T33" fmla="*/ 2022 h 1529279"/>
              <a:gd name="T34" fmla="*/ 1198131 w 1964209"/>
              <a:gd name="T35" fmla="*/ 0 h 1529279"/>
              <a:gd name="T36" fmla="*/ 1961850 w 1964209"/>
              <a:gd name="T37" fmla="*/ 763349 h 152927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964209"/>
              <a:gd name="T58" fmla="*/ 0 h 1529279"/>
              <a:gd name="T59" fmla="*/ 1964209 w 1964209"/>
              <a:gd name="T60" fmla="*/ 1529279 h 152927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2" name="燕尾形 4"/>
          <p:cNvSpPr>
            <a:spLocks noChangeArrowheads="1"/>
          </p:cNvSpPr>
          <p:nvPr/>
        </p:nvSpPr>
        <p:spPr bwMode="auto">
          <a:xfrm rot="5400000">
            <a:off x="3457575" y="3794126"/>
            <a:ext cx="477837" cy="563562"/>
          </a:xfrm>
          <a:prstGeom prst="chevron">
            <a:avLst>
              <a:gd name="adj" fmla="val 50000"/>
            </a:avLst>
          </a:pr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3" name="燕尾形 5"/>
          <p:cNvSpPr>
            <a:spLocks noChangeArrowheads="1"/>
          </p:cNvSpPr>
          <p:nvPr/>
        </p:nvSpPr>
        <p:spPr bwMode="auto">
          <a:xfrm rot="5400000">
            <a:off x="3374231" y="4037807"/>
            <a:ext cx="642937" cy="755650"/>
          </a:xfrm>
          <a:prstGeom prst="chevron">
            <a:avLst>
              <a:gd name="adj" fmla="val 50000"/>
            </a:avLst>
          </a:pr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4" name="任意多边形 7"/>
          <p:cNvSpPr>
            <a:spLocks noChangeAspect="1" noChangeArrowheads="1"/>
          </p:cNvSpPr>
          <p:nvPr/>
        </p:nvSpPr>
        <p:spPr bwMode="auto">
          <a:xfrm rot="-5400000">
            <a:off x="2711450" y="2074863"/>
            <a:ext cx="1963738" cy="1528762"/>
          </a:xfrm>
          <a:custGeom>
            <a:avLst/>
            <a:gdLst>
              <a:gd name="T0" fmla="*/ 1961850 w 1964209"/>
              <a:gd name="T1" fmla="*/ 763349 h 1529279"/>
              <a:gd name="T2" fmla="*/ 1198131 w 1964209"/>
              <a:gd name="T3" fmla="*/ 1526696 h 1529279"/>
              <a:gd name="T4" fmla="*/ 1178060 w 1964209"/>
              <a:gd name="T5" fmla="*/ 1524674 h 1529279"/>
              <a:gd name="T6" fmla="*/ 1178060 w 1964209"/>
              <a:gd name="T7" fmla="*/ 1526695 h 1529279"/>
              <a:gd name="T8" fmla="*/ 0 w 1964209"/>
              <a:gd name="T9" fmla="*/ 1526695 h 1529279"/>
              <a:gd name="T10" fmla="*/ 0 w 1964209"/>
              <a:gd name="T11" fmla="*/ 1184238 h 1529279"/>
              <a:gd name="T12" fmla="*/ 1161690 w 1964209"/>
              <a:gd name="T13" fmla="*/ 1184238 h 1529279"/>
              <a:gd name="T14" fmla="*/ 1161690 w 1964209"/>
              <a:gd name="T15" fmla="*/ 1183124 h 1529279"/>
              <a:gd name="T16" fmla="*/ 1172755 w 1964209"/>
              <a:gd name="T17" fmla="*/ 1184239 h 1529279"/>
              <a:gd name="T18" fmla="*/ 1593854 w 1964209"/>
              <a:gd name="T19" fmla="*/ 763349 h 1529279"/>
              <a:gd name="T20" fmla="*/ 1172755 w 1964209"/>
              <a:gd name="T21" fmla="*/ 342455 h 1529279"/>
              <a:gd name="T22" fmla="*/ 1161690 w 1964209"/>
              <a:gd name="T23" fmla="*/ 343572 h 1529279"/>
              <a:gd name="T24" fmla="*/ 1161690 w 1964209"/>
              <a:gd name="T25" fmla="*/ 342455 h 1529279"/>
              <a:gd name="T26" fmla="*/ 0 w 1964209"/>
              <a:gd name="T27" fmla="*/ 342455 h 1529279"/>
              <a:gd name="T28" fmla="*/ 0 w 1964209"/>
              <a:gd name="T29" fmla="*/ 0 h 1529279"/>
              <a:gd name="T30" fmla="*/ 1178060 w 1964209"/>
              <a:gd name="T31" fmla="*/ 0 h 1529279"/>
              <a:gd name="T32" fmla="*/ 1178060 w 1964209"/>
              <a:gd name="T33" fmla="*/ 2022 h 1529279"/>
              <a:gd name="T34" fmla="*/ 1198131 w 1964209"/>
              <a:gd name="T35" fmla="*/ 0 h 1529279"/>
              <a:gd name="T36" fmla="*/ 1961850 w 1964209"/>
              <a:gd name="T37" fmla="*/ 763349 h 152927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964209"/>
              <a:gd name="T58" fmla="*/ 0 h 1529279"/>
              <a:gd name="T59" fmla="*/ 1964209 w 1964209"/>
              <a:gd name="T60" fmla="*/ 1529279 h 152927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5" name="燕尾形 4"/>
          <p:cNvSpPr>
            <a:spLocks noChangeArrowheads="1"/>
          </p:cNvSpPr>
          <p:nvPr/>
        </p:nvSpPr>
        <p:spPr bwMode="auto">
          <a:xfrm rot="5400000">
            <a:off x="5400675" y="3797301"/>
            <a:ext cx="477837" cy="563562"/>
          </a:xfrm>
          <a:prstGeom prst="chevron">
            <a:avLst>
              <a:gd name="adj" fmla="val 50000"/>
            </a:avLst>
          </a:pr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6" name="燕尾形 5"/>
          <p:cNvSpPr>
            <a:spLocks noChangeArrowheads="1"/>
          </p:cNvSpPr>
          <p:nvPr/>
        </p:nvSpPr>
        <p:spPr bwMode="auto">
          <a:xfrm rot="5400000">
            <a:off x="5317331" y="4040982"/>
            <a:ext cx="642937" cy="755650"/>
          </a:xfrm>
          <a:prstGeom prst="chevron">
            <a:avLst>
              <a:gd name="adj" fmla="val 50000"/>
            </a:avLst>
          </a:pr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7" name="任意多边形 7"/>
          <p:cNvSpPr>
            <a:spLocks noChangeAspect="1" noChangeArrowheads="1"/>
          </p:cNvSpPr>
          <p:nvPr/>
        </p:nvSpPr>
        <p:spPr bwMode="auto">
          <a:xfrm rot="-5400000">
            <a:off x="4654550" y="2078038"/>
            <a:ext cx="1963738" cy="1528762"/>
          </a:xfrm>
          <a:custGeom>
            <a:avLst/>
            <a:gdLst>
              <a:gd name="T0" fmla="*/ 1961850 w 1964209"/>
              <a:gd name="T1" fmla="*/ 763349 h 1529279"/>
              <a:gd name="T2" fmla="*/ 1198131 w 1964209"/>
              <a:gd name="T3" fmla="*/ 1526696 h 1529279"/>
              <a:gd name="T4" fmla="*/ 1178060 w 1964209"/>
              <a:gd name="T5" fmla="*/ 1524674 h 1529279"/>
              <a:gd name="T6" fmla="*/ 1178060 w 1964209"/>
              <a:gd name="T7" fmla="*/ 1526695 h 1529279"/>
              <a:gd name="T8" fmla="*/ 0 w 1964209"/>
              <a:gd name="T9" fmla="*/ 1526695 h 1529279"/>
              <a:gd name="T10" fmla="*/ 0 w 1964209"/>
              <a:gd name="T11" fmla="*/ 1184238 h 1529279"/>
              <a:gd name="T12" fmla="*/ 1161690 w 1964209"/>
              <a:gd name="T13" fmla="*/ 1184238 h 1529279"/>
              <a:gd name="T14" fmla="*/ 1161690 w 1964209"/>
              <a:gd name="T15" fmla="*/ 1183124 h 1529279"/>
              <a:gd name="T16" fmla="*/ 1172755 w 1964209"/>
              <a:gd name="T17" fmla="*/ 1184239 h 1529279"/>
              <a:gd name="T18" fmla="*/ 1593854 w 1964209"/>
              <a:gd name="T19" fmla="*/ 763349 h 1529279"/>
              <a:gd name="T20" fmla="*/ 1172755 w 1964209"/>
              <a:gd name="T21" fmla="*/ 342455 h 1529279"/>
              <a:gd name="T22" fmla="*/ 1161690 w 1964209"/>
              <a:gd name="T23" fmla="*/ 343572 h 1529279"/>
              <a:gd name="T24" fmla="*/ 1161690 w 1964209"/>
              <a:gd name="T25" fmla="*/ 342455 h 1529279"/>
              <a:gd name="T26" fmla="*/ 0 w 1964209"/>
              <a:gd name="T27" fmla="*/ 342455 h 1529279"/>
              <a:gd name="T28" fmla="*/ 0 w 1964209"/>
              <a:gd name="T29" fmla="*/ 0 h 1529279"/>
              <a:gd name="T30" fmla="*/ 1178060 w 1964209"/>
              <a:gd name="T31" fmla="*/ 0 h 1529279"/>
              <a:gd name="T32" fmla="*/ 1178060 w 1964209"/>
              <a:gd name="T33" fmla="*/ 2022 h 1529279"/>
              <a:gd name="T34" fmla="*/ 1198131 w 1964209"/>
              <a:gd name="T35" fmla="*/ 0 h 1529279"/>
              <a:gd name="T36" fmla="*/ 1961850 w 1964209"/>
              <a:gd name="T37" fmla="*/ 763349 h 152927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964209"/>
              <a:gd name="T58" fmla="*/ 0 h 1529279"/>
              <a:gd name="T59" fmla="*/ 1964209 w 1964209"/>
              <a:gd name="T60" fmla="*/ 1529279 h 152927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solidFill>
            <a:srgbClr val="BB805E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208" name="燕尾形 4"/>
          <p:cNvSpPr>
            <a:spLocks noChangeArrowheads="1"/>
          </p:cNvSpPr>
          <p:nvPr/>
        </p:nvSpPr>
        <p:spPr bwMode="auto">
          <a:xfrm rot="5400000">
            <a:off x="7358063" y="3794125"/>
            <a:ext cx="477837" cy="563563"/>
          </a:xfrm>
          <a:prstGeom prst="chevron">
            <a:avLst>
              <a:gd name="adj" fmla="val 50000"/>
            </a:avLst>
          </a:pr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09" name="燕尾形 5"/>
          <p:cNvSpPr>
            <a:spLocks noChangeArrowheads="1"/>
          </p:cNvSpPr>
          <p:nvPr/>
        </p:nvSpPr>
        <p:spPr bwMode="auto">
          <a:xfrm rot="5400000">
            <a:off x="7274719" y="4037807"/>
            <a:ext cx="642937" cy="755650"/>
          </a:xfrm>
          <a:prstGeom prst="chevron">
            <a:avLst>
              <a:gd name="adj" fmla="val 50000"/>
            </a:avLst>
          </a:pr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000000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210" name="任意多边形 7"/>
          <p:cNvSpPr>
            <a:spLocks noChangeAspect="1" noChangeArrowheads="1"/>
          </p:cNvSpPr>
          <p:nvPr/>
        </p:nvSpPr>
        <p:spPr bwMode="auto">
          <a:xfrm rot="-5400000">
            <a:off x="6611938" y="2074862"/>
            <a:ext cx="1963738" cy="1528763"/>
          </a:xfrm>
          <a:custGeom>
            <a:avLst/>
            <a:gdLst>
              <a:gd name="T0" fmla="*/ 1961850 w 1964209"/>
              <a:gd name="T1" fmla="*/ 763349 h 1529279"/>
              <a:gd name="T2" fmla="*/ 1198131 w 1964209"/>
              <a:gd name="T3" fmla="*/ 1526697 h 1529279"/>
              <a:gd name="T4" fmla="*/ 1178060 w 1964209"/>
              <a:gd name="T5" fmla="*/ 1524675 h 1529279"/>
              <a:gd name="T6" fmla="*/ 1178060 w 1964209"/>
              <a:gd name="T7" fmla="*/ 1526696 h 1529279"/>
              <a:gd name="T8" fmla="*/ 0 w 1964209"/>
              <a:gd name="T9" fmla="*/ 1526696 h 1529279"/>
              <a:gd name="T10" fmla="*/ 0 w 1964209"/>
              <a:gd name="T11" fmla="*/ 1184238 h 1529279"/>
              <a:gd name="T12" fmla="*/ 1161690 w 1964209"/>
              <a:gd name="T13" fmla="*/ 1184238 h 1529279"/>
              <a:gd name="T14" fmla="*/ 1161690 w 1964209"/>
              <a:gd name="T15" fmla="*/ 1183125 h 1529279"/>
              <a:gd name="T16" fmla="*/ 1172755 w 1964209"/>
              <a:gd name="T17" fmla="*/ 1184239 h 1529279"/>
              <a:gd name="T18" fmla="*/ 1593854 w 1964209"/>
              <a:gd name="T19" fmla="*/ 763349 h 1529279"/>
              <a:gd name="T20" fmla="*/ 1172755 w 1964209"/>
              <a:gd name="T21" fmla="*/ 342455 h 1529279"/>
              <a:gd name="T22" fmla="*/ 1161690 w 1964209"/>
              <a:gd name="T23" fmla="*/ 343572 h 1529279"/>
              <a:gd name="T24" fmla="*/ 1161690 w 1964209"/>
              <a:gd name="T25" fmla="*/ 342455 h 1529279"/>
              <a:gd name="T26" fmla="*/ 0 w 1964209"/>
              <a:gd name="T27" fmla="*/ 342455 h 1529279"/>
              <a:gd name="T28" fmla="*/ 0 w 1964209"/>
              <a:gd name="T29" fmla="*/ 0 h 1529279"/>
              <a:gd name="T30" fmla="*/ 1178060 w 1964209"/>
              <a:gd name="T31" fmla="*/ 0 h 1529279"/>
              <a:gd name="T32" fmla="*/ 1178060 w 1964209"/>
              <a:gd name="T33" fmla="*/ 2022 h 1529279"/>
              <a:gd name="T34" fmla="*/ 1198131 w 1964209"/>
              <a:gd name="T35" fmla="*/ 0 h 1529279"/>
              <a:gd name="T36" fmla="*/ 1961850 w 1964209"/>
              <a:gd name="T37" fmla="*/ 763349 h 152927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964209"/>
              <a:gd name="T58" fmla="*/ 0 h 1529279"/>
              <a:gd name="T59" fmla="*/ 1964209 w 1964209"/>
              <a:gd name="T60" fmla="*/ 1529279 h 152927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964209" h="1529279">
                <a:moveTo>
                  <a:pt x="1964209" y="764640"/>
                </a:moveTo>
                <a:cubicBezTo>
                  <a:pt x="1964209" y="1186938"/>
                  <a:pt x="1621868" y="1529279"/>
                  <a:pt x="1199570" y="1529279"/>
                </a:cubicBezTo>
                <a:lnTo>
                  <a:pt x="1179474" y="1527254"/>
                </a:lnTo>
                <a:lnTo>
                  <a:pt x="1179474" y="1529278"/>
                </a:lnTo>
                <a:lnTo>
                  <a:pt x="0" y="1529278"/>
                </a:lnTo>
                <a:lnTo>
                  <a:pt x="0" y="1186242"/>
                </a:lnTo>
                <a:lnTo>
                  <a:pt x="1163084" y="1186242"/>
                </a:lnTo>
                <a:lnTo>
                  <a:pt x="1163084" y="1185126"/>
                </a:lnTo>
                <a:lnTo>
                  <a:pt x="1174164" y="1186243"/>
                </a:lnTo>
                <a:cubicBezTo>
                  <a:pt x="1407009" y="1186243"/>
                  <a:pt x="1595768" y="997484"/>
                  <a:pt x="1595768" y="764639"/>
                </a:cubicBezTo>
                <a:cubicBezTo>
                  <a:pt x="1595768" y="531793"/>
                  <a:pt x="1407009" y="343035"/>
                  <a:pt x="1174164" y="343035"/>
                </a:cubicBezTo>
                <a:lnTo>
                  <a:pt x="1163084" y="344152"/>
                </a:lnTo>
                <a:lnTo>
                  <a:pt x="1163084" y="343035"/>
                </a:lnTo>
                <a:lnTo>
                  <a:pt x="0" y="343035"/>
                </a:lnTo>
                <a:lnTo>
                  <a:pt x="0" y="0"/>
                </a:lnTo>
                <a:lnTo>
                  <a:pt x="1179474" y="0"/>
                </a:lnTo>
                <a:lnTo>
                  <a:pt x="1179474" y="2027"/>
                </a:lnTo>
                <a:lnTo>
                  <a:pt x="1199570" y="0"/>
                </a:lnTo>
                <a:cubicBezTo>
                  <a:pt x="1621868" y="0"/>
                  <a:pt x="1964209" y="342341"/>
                  <a:pt x="1964209" y="764640"/>
                </a:cubicBezTo>
                <a:close/>
              </a:path>
            </a:pathLst>
          </a:custGeom>
          <a:solidFill>
            <a:srgbClr val="C7330F"/>
          </a:solidFill>
          <a:ln w="12700">
            <a:noFill/>
            <a:bevel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8211" name="矩形 12"/>
          <p:cNvSpPr>
            <a:spLocks noChangeArrowheads="1"/>
          </p:cNvSpPr>
          <p:nvPr/>
        </p:nvSpPr>
        <p:spPr bwMode="auto">
          <a:xfrm>
            <a:off x="1571625" y="2357438"/>
            <a:ext cx="214313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2" name="矩形 12"/>
          <p:cNvSpPr>
            <a:spLocks noChangeArrowheads="1"/>
          </p:cNvSpPr>
          <p:nvPr/>
        </p:nvSpPr>
        <p:spPr bwMode="auto">
          <a:xfrm>
            <a:off x="3571875" y="2286000"/>
            <a:ext cx="214313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3" name="矩形 12"/>
          <p:cNvSpPr>
            <a:spLocks noChangeArrowheads="1"/>
          </p:cNvSpPr>
          <p:nvPr/>
        </p:nvSpPr>
        <p:spPr bwMode="auto">
          <a:xfrm>
            <a:off x="5500688" y="2428875"/>
            <a:ext cx="214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4" name="矩形 12"/>
          <p:cNvSpPr>
            <a:spLocks noChangeArrowheads="1"/>
          </p:cNvSpPr>
          <p:nvPr/>
        </p:nvSpPr>
        <p:spPr bwMode="auto">
          <a:xfrm>
            <a:off x="7500938" y="2357438"/>
            <a:ext cx="21431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14"/>
          <p:cNvGrpSpPr>
            <a:grpSpLocks/>
          </p:cNvGrpSpPr>
          <p:nvPr/>
        </p:nvGrpSpPr>
        <p:grpSpPr bwMode="auto">
          <a:xfrm>
            <a:off x="2557463" y="1133475"/>
            <a:ext cx="4514850" cy="4510088"/>
            <a:chOff x="2863862" y="1571612"/>
            <a:chExt cx="3422650" cy="3419475"/>
          </a:xfrm>
        </p:grpSpPr>
        <p:sp>
          <p:nvSpPr>
            <p:cNvPr id="11" name="泪滴形 10"/>
            <p:cNvSpPr/>
            <p:nvPr/>
          </p:nvSpPr>
          <p:spPr>
            <a:xfrm rot="5400000">
              <a:off x="3285597" y="1993558"/>
              <a:ext cx="1230096" cy="1228737"/>
            </a:xfrm>
            <a:prstGeom prst="teardrop">
              <a:avLst/>
            </a:prstGeom>
            <a:solidFill>
              <a:srgbClr val="C7330F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91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泪滴形 11"/>
            <p:cNvSpPr/>
            <p:nvPr/>
          </p:nvSpPr>
          <p:spPr>
            <a:xfrm rot="10800000">
              <a:off x="4634156" y="1571612"/>
              <a:ext cx="1652356" cy="1651362"/>
            </a:xfrm>
            <a:prstGeom prst="teardrop">
              <a:avLst/>
            </a:prstGeom>
            <a:solidFill>
              <a:srgbClr val="BB805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泪滴形 12"/>
            <p:cNvSpPr/>
            <p:nvPr/>
          </p:nvSpPr>
          <p:spPr>
            <a:xfrm rot="16200000">
              <a:off x="4634078" y="3339803"/>
              <a:ext cx="1230096" cy="1229940"/>
            </a:xfrm>
            <a:prstGeom prst="teardrop">
              <a:avLst/>
            </a:prstGeom>
            <a:solidFill>
              <a:srgbClr val="C7330F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91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泪滴形 13"/>
            <p:cNvSpPr/>
            <p:nvPr/>
          </p:nvSpPr>
          <p:spPr>
            <a:xfrm>
              <a:off x="2863862" y="3339725"/>
              <a:ext cx="1651152" cy="1651362"/>
            </a:xfrm>
            <a:prstGeom prst="teardrop">
              <a:avLst/>
            </a:prstGeom>
            <a:solidFill>
              <a:srgbClr val="BB805E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219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4" name="矩形 12"/>
          <p:cNvSpPr>
            <a:spLocks noChangeArrowheads="1"/>
          </p:cNvSpPr>
          <p:nvPr/>
        </p:nvSpPr>
        <p:spPr bwMode="auto">
          <a:xfrm>
            <a:off x="2857500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13"/>
          <p:cNvSpPr>
            <a:spLocks noChangeArrowheads="1"/>
          </p:cNvSpPr>
          <p:nvPr/>
        </p:nvSpPr>
        <p:spPr bwMode="auto">
          <a:xfrm>
            <a:off x="5143500" y="2000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4"/>
          <p:cNvSpPr>
            <a:spLocks noChangeArrowheads="1"/>
          </p:cNvSpPr>
          <p:nvPr/>
        </p:nvSpPr>
        <p:spPr bwMode="auto">
          <a:xfrm>
            <a:off x="492918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7" name="矩形 15"/>
          <p:cNvSpPr>
            <a:spLocks noChangeArrowheads="1"/>
          </p:cNvSpPr>
          <p:nvPr/>
        </p:nvSpPr>
        <p:spPr bwMode="auto">
          <a:xfrm>
            <a:off x="314325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33" name="L 形 32"/>
          <p:cNvSpPr/>
          <p:nvPr/>
        </p:nvSpPr>
        <p:spPr>
          <a:xfrm>
            <a:off x="1285875" y="1638300"/>
            <a:ext cx="3405188" cy="2576513"/>
          </a:xfrm>
          <a:prstGeom prst="corner">
            <a:avLst>
              <a:gd name="adj1" fmla="val 50000"/>
              <a:gd name="adj2" fmla="val 112075"/>
            </a:avLst>
          </a:prstGeom>
          <a:solidFill>
            <a:srgbClr val="BB8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L 形 33"/>
          <p:cNvSpPr/>
          <p:nvPr/>
        </p:nvSpPr>
        <p:spPr>
          <a:xfrm flipH="1" flipV="1">
            <a:off x="4738688" y="2924175"/>
            <a:ext cx="3405187" cy="2576513"/>
          </a:xfrm>
          <a:prstGeom prst="corner">
            <a:avLst>
              <a:gd name="adj1" fmla="val 50000"/>
              <a:gd name="adj2" fmla="val 112075"/>
            </a:avLst>
          </a:prstGeom>
          <a:solidFill>
            <a:srgbClr val="BB8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49" name="矩形 12"/>
          <p:cNvSpPr>
            <a:spLocks noChangeArrowheads="1"/>
          </p:cNvSpPr>
          <p:nvPr/>
        </p:nvSpPr>
        <p:spPr bwMode="auto">
          <a:xfrm>
            <a:off x="2071688" y="31384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5"/>
          <p:cNvSpPr>
            <a:spLocks noChangeArrowheads="1"/>
          </p:cNvSpPr>
          <p:nvPr/>
        </p:nvSpPr>
        <p:spPr bwMode="auto">
          <a:xfrm>
            <a:off x="5715000" y="35671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7" name="矩形 36"/>
          <p:cNvSpPr/>
          <p:nvPr/>
        </p:nvSpPr>
        <p:spPr>
          <a:xfrm>
            <a:off x="4214813" y="1643063"/>
            <a:ext cx="3929062" cy="1214437"/>
          </a:xfrm>
          <a:prstGeom prst="rect">
            <a:avLst/>
          </a:prstGeom>
          <a:solidFill>
            <a:srgbClr val="C733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285875" y="4286250"/>
            <a:ext cx="3929063" cy="1214438"/>
          </a:xfrm>
          <a:prstGeom prst="rect">
            <a:avLst/>
          </a:prstGeom>
          <a:solidFill>
            <a:srgbClr val="C733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3903</TotalTime>
  <Words>242</Words>
  <Application>Microsoft Office PowerPoint</Application>
  <PresentationFormat>全屏显示(4:3)</PresentationFormat>
  <Paragraphs>79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303</cp:revision>
  <dcterms:created xsi:type="dcterms:W3CDTF">2013-10-30T09:04:50Z</dcterms:created>
  <dcterms:modified xsi:type="dcterms:W3CDTF">2016-09-02T08:37:29Z</dcterms:modified>
</cp:coreProperties>
</file>