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2"/>
    <p:sldMasterId id="2147483673" r:id="rId3"/>
  </p:sldMasterIdLst>
  <p:sldIdLst>
    <p:sldId id="257" r:id="rId4"/>
    <p:sldId id="260" r:id="rId5"/>
    <p:sldId id="261" r:id="rId6"/>
    <p:sldId id="262" r:id="rId7"/>
    <p:sldId id="265" r:id="rId8"/>
    <p:sldId id="264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叶根友毛笔行书简体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华文中宋" pitchFamily="2" charset="-122"/>
      <p:regular r:id="rId22"/>
    </p:embeddedFont>
    <p:embeddedFont>
      <p:font typeface="方正清刻本悦宋简体" charset="-122"/>
      <p:regular r:id="rId23"/>
    </p:embeddedFont>
    <p:embeddedFont>
      <p:font typeface="Calibri Light" charset="0"/>
      <p:regular r:id="rId24"/>
      <p:italic r:id="rId25"/>
    </p:embeddedFont>
    <p:embeddedFont>
      <p:font typeface="叶根友刀锋黑草" charset="-122"/>
      <p:regular r:id="rId26"/>
    </p:embeddedFont>
    <p:embeddedFont>
      <p:font typeface="方正隶变_GBK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79" userDrawn="1">
          <p15:clr>
            <a:srgbClr val="A4A3A4"/>
          </p15:clr>
        </p15:guide>
        <p15:guide id="3" pos="7401" userDrawn="1">
          <p15:clr>
            <a:srgbClr val="A4A3A4"/>
          </p15:clr>
        </p15:guide>
        <p15:guide id="4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3728"/>
    <a:srgbClr val="FAAF4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0" autoAdjust="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-132" y="-282"/>
      </p:cViewPr>
      <p:guideLst>
        <p:guide orient="horz" pos="2160"/>
        <p:guide pos="279"/>
        <p:guide pos="7401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7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0.fntdata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BEBEB"/>
              </a:gs>
              <a:gs pos="64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2" cstate="email">
                <a:alphaModFix amt="1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201150" y="0"/>
              <a:ext cx="2819400" cy="3206376"/>
            </a:xfrm>
            <a:prstGeom prst="rect">
              <a:avLst/>
            </a:prstGeom>
            <a:blipFill>
              <a:blip r:embed="rId3">
                <a:alphaModFix amt="15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6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979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794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168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971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38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561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26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6916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995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060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BEBEB"/>
              </a:gs>
              <a:gs pos="64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1280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0305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332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4267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5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943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848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1482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1412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0815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023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549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3796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0128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2298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3288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187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94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16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425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690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33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808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24ACB-D1ED-425D-8C69-4FED7B97E8FA}" type="datetimeFigureOut">
              <a:rPr lang="zh-CN" altLang="en-US" smtClean="0"/>
              <a:t>2016/5/10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9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6A4CE-BCBC-4260-83F6-25509F77B818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1FA57-BCA4-441F-AB7C-E8A16784072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305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38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27709" y="1616839"/>
            <a:ext cx="6954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点一滴墨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903" y="1616839"/>
            <a:ext cx="7173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百年</a:t>
            </a:r>
            <a:r>
              <a:rPr lang="zh-CN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沧桑情落梦萦</a:t>
            </a:r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中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9787" y="1616839"/>
            <a:ext cx="6954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倾一世魂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778543" y="1735672"/>
            <a:ext cx="0" cy="37888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76465" y="1735672"/>
            <a:ext cx="0" cy="37888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0" y="2046956"/>
            <a:ext cx="1962151" cy="3215089"/>
            <a:chOff x="-2" y="1068530"/>
            <a:chExt cx="3138337" cy="514233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3279028"/>
              <a:ext cx="3138334" cy="273647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" y="1068530"/>
              <a:ext cx="3138332" cy="514233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-388653" y="217475"/>
            <a:ext cx="6484653" cy="6423051"/>
            <a:chOff x="-388653" y="217475"/>
            <a:chExt cx="6484653" cy="6423051"/>
          </a:xfrm>
        </p:grpSpPr>
        <p:sp>
          <p:nvSpPr>
            <p:cNvPr id="26" name="椭圆 25"/>
            <p:cNvSpPr/>
            <p:nvPr/>
          </p:nvSpPr>
          <p:spPr>
            <a:xfrm>
              <a:off x="-388653" y="217475"/>
              <a:ext cx="6423051" cy="6423051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82172" y="646315"/>
              <a:ext cx="5013828" cy="2836685"/>
              <a:chOff x="1082172" y="646315"/>
              <a:chExt cx="5013828" cy="2836685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988000" y="3375000"/>
                <a:ext cx="108000" cy="108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082172" y="646315"/>
                <a:ext cx="108000" cy="108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077202" y="2536644"/>
            <a:ext cx="4752975" cy="4356518"/>
            <a:chOff x="5625419" y="60885"/>
            <a:chExt cx="7415674" cy="679711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25419" y="60885"/>
              <a:ext cx="7415674" cy="674688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31914" y="848018"/>
              <a:ext cx="5160086" cy="6009983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2182133" y="5054154"/>
            <a:ext cx="605314" cy="533120"/>
            <a:chOff x="2914650" y="792760"/>
            <a:chExt cx="1695450" cy="149324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2963033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2963033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686929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686929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  <p:pic>
        <p:nvPicPr>
          <p:cNvPr id="5" name="李祥霆 - 离骚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915400" y="-7010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95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2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5249866" y="1058867"/>
            <a:ext cx="6651625" cy="4891087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41941" y="1138238"/>
            <a:ext cx="6465887" cy="5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dist">
              <a:defRPr/>
            </a:pPr>
            <a:r>
              <a:rPr lang="zh-CN" altLang="en-US" dirty="0">
                <a:solidFill>
                  <a:srgbClr val="FFFFFF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夏影</a:t>
            </a:r>
            <a:r>
              <a:rPr lang="en-US" altLang="zh-CN" dirty="0">
                <a:solidFill>
                  <a:srgbClr val="FFFFFF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LOGO</a:t>
            </a:r>
            <a:r>
              <a:rPr lang="zh-CN" altLang="en-US" dirty="0">
                <a:solidFill>
                  <a:srgbClr val="FFFFFF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已经注册商标，其作品受中国版权法保护</a:t>
            </a:r>
          </a:p>
        </p:txBody>
      </p:sp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00039" y="1355725"/>
            <a:ext cx="4492625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760540" y="1355728"/>
            <a:ext cx="1920875" cy="2295525"/>
          </a:xfrm>
          <a:custGeom>
            <a:avLst/>
            <a:gdLst>
              <a:gd name="T0" fmla="*/ 2347 w 2347"/>
              <a:gd name="T1" fmla="*/ 2749 h 2804"/>
              <a:gd name="T2" fmla="*/ 2292 w 2347"/>
              <a:gd name="T3" fmla="*/ 2804 h 2804"/>
              <a:gd name="T4" fmla="*/ 55 w 2347"/>
              <a:gd name="T5" fmla="*/ 2804 h 2804"/>
              <a:gd name="T6" fmla="*/ 0 w 2347"/>
              <a:gd name="T7" fmla="*/ 2749 h 2804"/>
              <a:gd name="T8" fmla="*/ 0 w 2347"/>
              <a:gd name="T9" fmla="*/ 55 h 2804"/>
              <a:gd name="T10" fmla="*/ 55 w 2347"/>
              <a:gd name="T11" fmla="*/ 0 h 2804"/>
              <a:gd name="T12" fmla="*/ 2292 w 2347"/>
              <a:gd name="T13" fmla="*/ 0 h 2804"/>
              <a:gd name="T14" fmla="*/ 2347 w 2347"/>
              <a:gd name="T15" fmla="*/ 55 h 2804"/>
              <a:gd name="T16" fmla="*/ 2347 w 2347"/>
              <a:gd name="T17" fmla="*/ 2749 h 2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7" h="2804">
                <a:moveTo>
                  <a:pt x="2347" y="2749"/>
                </a:moveTo>
                <a:cubicBezTo>
                  <a:pt x="2347" y="2779"/>
                  <a:pt x="2323" y="2804"/>
                  <a:pt x="2292" y="2804"/>
                </a:cubicBezTo>
                <a:cubicBezTo>
                  <a:pt x="55" y="2804"/>
                  <a:pt x="55" y="2804"/>
                  <a:pt x="55" y="2804"/>
                </a:cubicBezTo>
                <a:cubicBezTo>
                  <a:pt x="25" y="2804"/>
                  <a:pt x="0" y="2779"/>
                  <a:pt x="0" y="2749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4"/>
                  <a:pt x="25" y="0"/>
                  <a:pt x="55" y="0"/>
                </a:cubicBezTo>
                <a:cubicBezTo>
                  <a:pt x="2292" y="0"/>
                  <a:pt x="2292" y="0"/>
                  <a:pt x="2292" y="0"/>
                </a:cubicBezTo>
                <a:cubicBezTo>
                  <a:pt x="2323" y="0"/>
                  <a:pt x="2347" y="24"/>
                  <a:pt x="2347" y="55"/>
                </a:cubicBezTo>
                <a:lnTo>
                  <a:pt x="2347" y="2749"/>
                </a:lnTo>
                <a:close/>
              </a:path>
            </a:pathLst>
          </a:custGeom>
          <a:solidFill>
            <a:srgbClr val="7186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798639" y="1408113"/>
            <a:ext cx="1835151" cy="2192338"/>
          </a:xfrm>
          <a:custGeom>
            <a:avLst/>
            <a:gdLst>
              <a:gd name="T0" fmla="*/ 2242 w 2242"/>
              <a:gd name="T1" fmla="*/ 2627 h 2680"/>
              <a:gd name="T2" fmla="*/ 2190 w 2242"/>
              <a:gd name="T3" fmla="*/ 2680 h 2680"/>
              <a:gd name="T4" fmla="*/ 53 w 2242"/>
              <a:gd name="T5" fmla="*/ 2680 h 2680"/>
              <a:gd name="T6" fmla="*/ 0 w 2242"/>
              <a:gd name="T7" fmla="*/ 2627 h 2680"/>
              <a:gd name="T8" fmla="*/ 0 w 2242"/>
              <a:gd name="T9" fmla="*/ 53 h 2680"/>
              <a:gd name="T10" fmla="*/ 53 w 2242"/>
              <a:gd name="T11" fmla="*/ 0 h 2680"/>
              <a:gd name="T12" fmla="*/ 2190 w 2242"/>
              <a:gd name="T13" fmla="*/ 0 h 2680"/>
              <a:gd name="T14" fmla="*/ 2242 w 2242"/>
              <a:gd name="T15" fmla="*/ 53 h 2680"/>
              <a:gd name="T16" fmla="*/ 2242 w 2242"/>
              <a:gd name="T17" fmla="*/ 2627 h 2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2" h="2680">
                <a:moveTo>
                  <a:pt x="2242" y="2627"/>
                </a:moveTo>
                <a:cubicBezTo>
                  <a:pt x="2242" y="2656"/>
                  <a:pt x="2219" y="2680"/>
                  <a:pt x="2190" y="2680"/>
                </a:cubicBezTo>
                <a:cubicBezTo>
                  <a:pt x="53" y="2680"/>
                  <a:pt x="53" y="2680"/>
                  <a:pt x="53" y="2680"/>
                </a:cubicBezTo>
                <a:cubicBezTo>
                  <a:pt x="24" y="2680"/>
                  <a:pt x="0" y="2656"/>
                  <a:pt x="0" y="2627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24"/>
                  <a:pt x="24" y="0"/>
                  <a:pt x="53" y="0"/>
                </a:cubicBezTo>
                <a:cubicBezTo>
                  <a:pt x="2190" y="0"/>
                  <a:pt x="2190" y="0"/>
                  <a:pt x="2190" y="0"/>
                </a:cubicBezTo>
                <a:cubicBezTo>
                  <a:pt x="2219" y="0"/>
                  <a:pt x="2242" y="24"/>
                  <a:pt x="2242" y="53"/>
                </a:cubicBezTo>
                <a:lnTo>
                  <a:pt x="2242" y="2627"/>
                </a:lnTo>
                <a:close/>
              </a:path>
            </a:pathLst>
          </a:custGeom>
          <a:solidFill>
            <a:srgbClr val="F7F9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" name="Rectangle 15"/>
          <p:cNvSpPr>
            <a:spLocks noChangeArrowheads="1"/>
          </p:cNvSpPr>
          <p:nvPr/>
        </p:nvSpPr>
        <p:spPr bwMode="auto">
          <a:xfrm>
            <a:off x="2190752" y="3400429"/>
            <a:ext cx="1293813" cy="22225"/>
          </a:xfrm>
          <a:prstGeom prst="rect">
            <a:avLst/>
          </a:prstGeom>
          <a:solidFill>
            <a:srgbClr val="A6A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3" name="Freeform 16"/>
          <p:cNvSpPr>
            <a:spLocks/>
          </p:cNvSpPr>
          <p:nvPr/>
        </p:nvSpPr>
        <p:spPr bwMode="auto">
          <a:xfrm>
            <a:off x="776290" y="2470154"/>
            <a:ext cx="909639" cy="1063625"/>
          </a:xfrm>
          <a:custGeom>
            <a:avLst/>
            <a:gdLst>
              <a:gd name="T0" fmla="*/ 1086 w 1111"/>
              <a:gd name="T1" fmla="*/ 938 h 1300"/>
              <a:gd name="T2" fmla="*/ 899 w 1111"/>
              <a:gd name="T3" fmla="*/ 286 h 1300"/>
              <a:gd name="T4" fmla="*/ 848 w 1111"/>
              <a:gd name="T5" fmla="*/ 134 h 1300"/>
              <a:gd name="T6" fmla="*/ 742 w 1111"/>
              <a:gd name="T7" fmla="*/ 39 h 1300"/>
              <a:gd name="T8" fmla="*/ 698 w 1111"/>
              <a:gd name="T9" fmla="*/ 21 h 1300"/>
              <a:gd name="T10" fmla="*/ 501 w 1111"/>
              <a:gd name="T11" fmla="*/ 82 h 1300"/>
              <a:gd name="T12" fmla="*/ 122 w 1111"/>
              <a:gd name="T13" fmla="*/ 663 h 1300"/>
              <a:gd name="T14" fmla="*/ 0 w 1111"/>
              <a:gd name="T15" fmla="*/ 1095 h 1300"/>
              <a:gd name="T16" fmla="*/ 981 w 1111"/>
              <a:gd name="T17" fmla="*/ 1130 h 1300"/>
              <a:gd name="T18" fmla="*/ 1105 w 1111"/>
              <a:gd name="T19" fmla="*/ 1044 h 1300"/>
              <a:gd name="T20" fmla="*/ 1103 w 1111"/>
              <a:gd name="T21" fmla="*/ 1011 h 1300"/>
              <a:gd name="T22" fmla="*/ 1086 w 1111"/>
              <a:gd name="T23" fmla="*/ 938 h 1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11" h="1300">
                <a:moveTo>
                  <a:pt x="1086" y="938"/>
                </a:moveTo>
                <a:cubicBezTo>
                  <a:pt x="1034" y="717"/>
                  <a:pt x="980" y="499"/>
                  <a:pt x="899" y="286"/>
                </a:cubicBezTo>
                <a:cubicBezTo>
                  <a:pt x="880" y="237"/>
                  <a:pt x="872" y="179"/>
                  <a:pt x="848" y="134"/>
                </a:cubicBezTo>
                <a:cubicBezTo>
                  <a:pt x="828" y="96"/>
                  <a:pt x="786" y="61"/>
                  <a:pt x="742" y="39"/>
                </a:cubicBezTo>
                <a:cubicBezTo>
                  <a:pt x="727" y="31"/>
                  <a:pt x="712" y="25"/>
                  <a:pt x="698" y="21"/>
                </a:cubicBezTo>
                <a:cubicBezTo>
                  <a:pt x="631" y="0"/>
                  <a:pt x="562" y="32"/>
                  <a:pt x="501" y="82"/>
                </a:cubicBezTo>
                <a:cubicBezTo>
                  <a:pt x="319" y="231"/>
                  <a:pt x="210" y="451"/>
                  <a:pt x="122" y="663"/>
                </a:cubicBezTo>
                <a:cubicBezTo>
                  <a:pt x="63" y="803"/>
                  <a:pt x="51" y="953"/>
                  <a:pt x="0" y="1095"/>
                </a:cubicBezTo>
                <a:cubicBezTo>
                  <a:pt x="290" y="1275"/>
                  <a:pt x="662" y="1300"/>
                  <a:pt x="981" y="1130"/>
                </a:cubicBezTo>
                <a:cubicBezTo>
                  <a:pt x="1018" y="1111"/>
                  <a:pt x="1086" y="1084"/>
                  <a:pt x="1105" y="1044"/>
                </a:cubicBezTo>
                <a:cubicBezTo>
                  <a:pt x="1111" y="1032"/>
                  <a:pt x="1106" y="1023"/>
                  <a:pt x="1103" y="1011"/>
                </a:cubicBezTo>
                <a:cubicBezTo>
                  <a:pt x="1097" y="986"/>
                  <a:pt x="1092" y="962"/>
                  <a:pt x="1086" y="938"/>
                </a:cubicBezTo>
                <a:close/>
              </a:path>
            </a:pathLst>
          </a:custGeom>
          <a:solidFill>
            <a:srgbClr val="EAC8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4" name="Freeform 17"/>
          <p:cNvSpPr>
            <a:spLocks/>
          </p:cNvSpPr>
          <p:nvPr/>
        </p:nvSpPr>
        <p:spPr bwMode="auto">
          <a:xfrm>
            <a:off x="795339" y="2128838"/>
            <a:ext cx="793751" cy="1060450"/>
          </a:xfrm>
          <a:custGeom>
            <a:avLst/>
            <a:gdLst>
              <a:gd name="T0" fmla="*/ 2 w 969"/>
              <a:gd name="T1" fmla="*/ 960 h 1296"/>
              <a:gd name="T2" fmla="*/ 5 w 969"/>
              <a:gd name="T3" fmla="*/ 914 h 1296"/>
              <a:gd name="T4" fmla="*/ 294 w 969"/>
              <a:gd name="T5" fmla="*/ 236 h 1296"/>
              <a:gd name="T6" fmla="*/ 269 w 969"/>
              <a:gd name="T7" fmla="*/ 77 h 1296"/>
              <a:gd name="T8" fmla="*/ 875 w 969"/>
              <a:gd name="T9" fmla="*/ 158 h 1296"/>
              <a:gd name="T10" fmla="*/ 859 w 969"/>
              <a:gd name="T11" fmla="*/ 569 h 1296"/>
              <a:gd name="T12" fmla="*/ 479 w 969"/>
              <a:gd name="T13" fmla="*/ 804 h 1296"/>
              <a:gd name="T14" fmla="*/ 278 w 969"/>
              <a:gd name="T15" fmla="*/ 1206 h 1296"/>
              <a:gd name="T16" fmla="*/ 176 w 969"/>
              <a:gd name="T17" fmla="*/ 1129 h 1296"/>
              <a:gd name="T18" fmla="*/ 136 w 969"/>
              <a:gd name="T19" fmla="*/ 1129 h 1296"/>
              <a:gd name="T20" fmla="*/ 143 w 969"/>
              <a:gd name="T21" fmla="*/ 1296 h 1296"/>
              <a:gd name="T22" fmla="*/ 2 w 969"/>
              <a:gd name="T23" fmla="*/ 96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9" h="1296">
                <a:moveTo>
                  <a:pt x="2" y="960"/>
                </a:moveTo>
                <a:cubicBezTo>
                  <a:pt x="2" y="945"/>
                  <a:pt x="3" y="929"/>
                  <a:pt x="5" y="914"/>
                </a:cubicBezTo>
                <a:cubicBezTo>
                  <a:pt x="35" y="651"/>
                  <a:pt x="296" y="503"/>
                  <a:pt x="294" y="236"/>
                </a:cubicBezTo>
                <a:cubicBezTo>
                  <a:pt x="294" y="179"/>
                  <a:pt x="275" y="128"/>
                  <a:pt x="269" y="77"/>
                </a:cubicBezTo>
                <a:cubicBezTo>
                  <a:pt x="442" y="48"/>
                  <a:pt x="746" y="0"/>
                  <a:pt x="875" y="158"/>
                </a:cubicBezTo>
                <a:cubicBezTo>
                  <a:pt x="969" y="273"/>
                  <a:pt x="943" y="455"/>
                  <a:pt x="859" y="569"/>
                </a:cubicBezTo>
                <a:cubicBezTo>
                  <a:pt x="758" y="705"/>
                  <a:pt x="626" y="735"/>
                  <a:pt x="479" y="804"/>
                </a:cubicBezTo>
                <a:cubicBezTo>
                  <a:pt x="301" y="887"/>
                  <a:pt x="168" y="1009"/>
                  <a:pt x="278" y="1206"/>
                </a:cubicBezTo>
                <a:cubicBezTo>
                  <a:pt x="239" y="1184"/>
                  <a:pt x="209" y="1158"/>
                  <a:pt x="176" y="1129"/>
                </a:cubicBezTo>
                <a:cubicBezTo>
                  <a:pt x="155" y="1110"/>
                  <a:pt x="158" y="1090"/>
                  <a:pt x="136" y="1129"/>
                </a:cubicBezTo>
                <a:cubicBezTo>
                  <a:pt x="124" y="1152"/>
                  <a:pt x="121" y="1279"/>
                  <a:pt x="143" y="1296"/>
                </a:cubicBezTo>
                <a:cubicBezTo>
                  <a:pt x="43" y="1220"/>
                  <a:pt x="0" y="1084"/>
                  <a:pt x="2" y="960"/>
                </a:cubicBezTo>
                <a:close/>
              </a:path>
            </a:pathLst>
          </a:custGeom>
          <a:solidFill>
            <a:srgbClr val="BF9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" name="Freeform 18"/>
          <p:cNvSpPr>
            <a:spLocks/>
          </p:cNvSpPr>
          <p:nvPr/>
        </p:nvSpPr>
        <p:spPr bwMode="auto">
          <a:xfrm>
            <a:off x="1130301" y="3113092"/>
            <a:ext cx="471488" cy="276225"/>
          </a:xfrm>
          <a:custGeom>
            <a:avLst/>
            <a:gdLst>
              <a:gd name="T0" fmla="*/ 104 w 576"/>
              <a:gd name="T1" fmla="*/ 249 h 338"/>
              <a:gd name="T2" fmla="*/ 374 w 576"/>
              <a:gd name="T3" fmla="*/ 299 h 338"/>
              <a:gd name="T4" fmla="*/ 536 w 576"/>
              <a:gd name="T5" fmla="*/ 158 h 338"/>
              <a:gd name="T6" fmla="*/ 568 w 576"/>
              <a:gd name="T7" fmla="*/ 55 h 338"/>
              <a:gd name="T8" fmla="*/ 576 w 576"/>
              <a:gd name="T9" fmla="*/ 0 h 338"/>
              <a:gd name="T10" fmla="*/ 0 w 576"/>
              <a:gd name="T11" fmla="*/ 113 h 338"/>
              <a:gd name="T12" fmla="*/ 104 w 576"/>
              <a:gd name="T13" fmla="*/ 24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338">
                <a:moveTo>
                  <a:pt x="104" y="249"/>
                </a:moveTo>
                <a:cubicBezTo>
                  <a:pt x="177" y="304"/>
                  <a:pt x="285" y="338"/>
                  <a:pt x="374" y="299"/>
                </a:cubicBezTo>
                <a:cubicBezTo>
                  <a:pt x="440" y="271"/>
                  <a:pt x="499" y="219"/>
                  <a:pt x="536" y="158"/>
                </a:cubicBezTo>
                <a:cubicBezTo>
                  <a:pt x="555" y="126"/>
                  <a:pt x="557" y="90"/>
                  <a:pt x="568" y="55"/>
                </a:cubicBezTo>
                <a:cubicBezTo>
                  <a:pt x="569" y="52"/>
                  <a:pt x="574" y="25"/>
                  <a:pt x="576" y="0"/>
                </a:cubicBezTo>
                <a:cubicBezTo>
                  <a:pt x="0" y="113"/>
                  <a:pt x="0" y="113"/>
                  <a:pt x="0" y="113"/>
                </a:cubicBezTo>
                <a:cubicBezTo>
                  <a:pt x="20" y="167"/>
                  <a:pt x="62" y="218"/>
                  <a:pt x="104" y="249"/>
                </a:cubicBezTo>
                <a:close/>
              </a:path>
            </a:pathLst>
          </a:custGeom>
          <a:solidFill>
            <a:srgbClr val="C98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6" name="Freeform 19"/>
          <p:cNvSpPr>
            <a:spLocks/>
          </p:cNvSpPr>
          <p:nvPr/>
        </p:nvSpPr>
        <p:spPr bwMode="auto">
          <a:xfrm>
            <a:off x="1190625" y="2876550"/>
            <a:ext cx="69851" cy="90488"/>
          </a:xfrm>
          <a:custGeom>
            <a:avLst/>
            <a:gdLst>
              <a:gd name="T0" fmla="*/ 79 w 85"/>
              <a:gd name="T1" fmla="*/ 48 h 111"/>
              <a:gd name="T2" fmla="*/ 53 w 85"/>
              <a:gd name="T3" fmla="*/ 107 h 111"/>
              <a:gd name="T4" fmla="*/ 6 w 85"/>
              <a:gd name="T5" fmla="*/ 63 h 111"/>
              <a:gd name="T6" fmla="*/ 32 w 85"/>
              <a:gd name="T7" fmla="*/ 5 h 111"/>
              <a:gd name="T8" fmla="*/ 79 w 85"/>
              <a:gd name="T9" fmla="*/ 48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11">
                <a:moveTo>
                  <a:pt x="79" y="48"/>
                </a:moveTo>
                <a:cubicBezTo>
                  <a:pt x="85" y="76"/>
                  <a:pt x="73" y="102"/>
                  <a:pt x="53" y="107"/>
                </a:cubicBezTo>
                <a:cubicBezTo>
                  <a:pt x="33" y="111"/>
                  <a:pt x="12" y="92"/>
                  <a:pt x="6" y="63"/>
                </a:cubicBezTo>
                <a:cubicBezTo>
                  <a:pt x="0" y="35"/>
                  <a:pt x="12" y="9"/>
                  <a:pt x="32" y="5"/>
                </a:cubicBezTo>
                <a:cubicBezTo>
                  <a:pt x="52" y="0"/>
                  <a:pt x="73" y="20"/>
                  <a:pt x="79" y="48"/>
                </a:cubicBezTo>
                <a:close/>
              </a:path>
            </a:pathLst>
          </a:custGeom>
          <a:solidFill>
            <a:srgbClr val="935B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7" name="Freeform 20"/>
          <p:cNvSpPr>
            <a:spLocks/>
          </p:cNvSpPr>
          <p:nvPr/>
        </p:nvSpPr>
        <p:spPr bwMode="auto">
          <a:xfrm>
            <a:off x="1482729" y="2922588"/>
            <a:ext cx="144463" cy="115888"/>
          </a:xfrm>
          <a:custGeom>
            <a:avLst/>
            <a:gdLst>
              <a:gd name="T0" fmla="*/ 45 w 176"/>
              <a:gd name="T1" fmla="*/ 89 h 142"/>
              <a:gd name="T2" fmla="*/ 97 w 176"/>
              <a:gd name="T3" fmla="*/ 136 h 142"/>
              <a:gd name="T4" fmla="*/ 141 w 176"/>
              <a:gd name="T5" fmla="*/ 100 h 142"/>
              <a:gd name="T6" fmla="*/ 175 w 176"/>
              <a:gd name="T7" fmla="*/ 49 h 142"/>
              <a:gd name="T8" fmla="*/ 55 w 176"/>
              <a:gd name="T9" fmla="*/ 24 h 142"/>
              <a:gd name="T10" fmla="*/ 20 w 176"/>
              <a:gd name="T11" fmla="*/ 59 h 142"/>
              <a:gd name="T12" fmla="*/ 45 w 176"/>
              <a:gd name="T13" fmla="*/ 8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" h="142">
                <a:moveTo>
                  <a:pt x="45" y="89"/>
                </a:moveTo>
                <a:cubicBezTo>
                  <a:pt x="62" y="106"/>
                  <a:pt x="80" y="121"/>
                  <a:pt x="97" y="136"/>
                </a:cubicBezTo>
                <a:cubicBezTo>
                  <a:pt x="104" y="142"/>
                  <a:pt x="137" y="104"/>
                  <a:pt x="141" y="100"/>
                </a:cubicBezTo>
                <a:cubicBezTo>
                  <a:pt x="150" y="91"/>
                  <a:pt x="176" y="63"/>
                  <a:pt x="175" y="49"/>
                </a:cubicBezTo>
                <a:cubicBezTo>
                  <a:pt x="173" y="0"/>
                  <a:pt x="83" y="18"/>
                  <a:pt x="55" y="24"/>
                </a:cubicBezTo>
                <a:cubicBezTo>
                  <a:pt x="28" y="30"/>
                  <a:pt x="0" y="29"/>
                  <a:pt x="20" y="59"/>
                </a:cubicBezTo>
                <a:cubicBezTo>
                  <a:pt x="28" y="70"/>
                  <a:pt x="36" y="80"/>
                  <a:pt x="45" y="89"/>
                </a:cubicBezTo>
                <a:close/>
              </a:path>
            </a:pathLst>
          </a:custGeom>
          <a:solidFill>
            <a:srgbClr val="C98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8" name="Freeform 21"/>
          <p:cNvSpPr>
            <a:spLocks/>
          </p:cNvSpPr>
          <p:nvPr/>
        </p:nvSpPr>
        <p:spPr bwMode="auto">
          <a:xfrm>
            <a:off x="1423991" y="2816225"/>
            <a:ext cx="68263" cy="88900"/>
          </a:xfrm>
          <a:custGeom>
            <a:avLst/>
            <a:gdLst>
              <a:gd name="T0" fmla="*/ 78 w 84"/>
              <a:gd name="T1" fmla="*/ 47 h 110"/>
              <a:gd name="T2" fmla="*/ 53 w 84"/>
              <a:gd name="T3" fmla="*/ 106 h 110"/>
              <a:gd name="T4" fmla="*/ 6 w 84"/>
              <a:gd name="T5" fmla="*/ 63 h 110"/>
              <a:gd name="T6" fmla="*/ 31 w 84"/>
              <a:gd name="T7" fmla="*/ 4 h 110"/>
              <a:gd name="T8" fmla="*/ 78 w 84"/>
              <a:gd name="T9" fmla="*/ 4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110">
                <a:moveTo>
                  <a:pt x="78" y="47"/>
                </a:moveTo>
                <a:cubicBezTo>
                  <a:pt x="84" y="75"/>
                  <a:pt x="73" y="102"/>
                  <a:pt x="53" y="106"/>
                </a:cubicBezTo>
                <a:cubicBezTo>
                  <a:pt x="33" y="110"/>
                  <a:pt x="12" y="91"/>
                  <a:pt x="6" y="63"/>
                </a:cubicBezTo>
                <a:cubicBezTo>
                  <a:pt x="0" y="35"/>
                  <a:pt x="11" y="9"/>
                  <a:pt x="31" y="4"/>
                </a:cubicBezTo>
                <a:cubicBezTo>
                  <a:pt x="51" y="0"/>
                  <a:pt x="72" y="19"/>
                  <a:pt x="78" y="47"/>
                </a:cubicBezTo>
                <a:close/>
              </a:path>
            </a:pathLst>
          </a:custGeom>
          <a:solidFill>
            <a:srgbClr val="935B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9" name="Freeform 22"/>
          <p:cNvSpPr>
            <a:spLocks/>
          </p:cNvSpPr>
          <p:nvPr/>
        </p:nvSpPr>
        <p:spPr bwMode="auto">
          <a:xfrm>
            <a:off x="298451" y="3648075"/>
            <a:ext cx="368300" cy="539750"/>
          </a:xfrm>
          <a:custGeom>
            <a:avLst/>
            <a:gdLst>
              <a:gd name="T0" fmla="*/ 431 w 450"/>
              <a:gd name="T1" fmla="*/ 81 h 659"/>
              <a:gd name="T2" fmla="*/ 375 w 450"/>
              <a:gd name="T3" fmla="*/ 164 h 659"/>
              <a:gd name="T4" fmla="*/ 189 w 450"/>
              <a:gd name="T5" fmla="*/ 501 h 659"/>
              <a:gd name="T6" fmla="*/ 172 w 450"/>
              <a:gd name="T7" fmla="*/ 554 h 659"/>
              <a:gd name="T8" fmla="*/ 127 w 450"/>
              <a:gd name="T9" fmla="*/ 571 h 659"/>
              <a:gd name="T10" fmla="*/ 78 w 450"/>
              <a:gd name="T11" fmla="*/ 642 h 659"/>
              <a:gd name="T12" fmla="*/ 3 w 450"/>
              <a:gd name="T13" fmla="*/ 552 h 659"/>
              <a:gd name="T14" fmla="*/ 72 w 450"/>
              <a:gd name="T15" fmla="*/ 361 h 659"/>
              <a:gd name="T16" fmla="*/ 270 w 450"/>
              <a:gd name="T17" fmla="*/ 0 h 659"/>
              <a:gd name="T18" fmla="*/ 364 w 450"/>
              <a:gd name="T19" fmla="*/ 33 h 659"/>
              <a:gd name="T20" fmla="*/ 430 w 450"/>
              <a:gd name="T21" fmla="*/ 40 h 659"/>
              <a:gd name="T22" fmla="*/ 436 w 450"/>
              <a:gd name="T23" fmla="*/ 73 h 659"/>
              <a:gd name="T24" fmla="*/ 431 w 450"/>
              <a:gd name="T25" fmla="*/ 81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50" h="659">
                <a:moveTo>
                  <a:pt x="431" y="81"/>
                </a:moveTo>
                <a:cubicBezTo>
                  <a:pt x="413" y="109"/>
                  <a:pt x="393" y="136"/>
                  <a:pt x="375" y="164"/>
                </a:cubicBezTo>
                <a:cubicBezTo>
                  <a:pt x="304" y="277"/>
                  <a:pt x="234" y="374"/>
                  <a:pt x="189" y="501"/>
                </a:cubicBezTo>
                <a:cubicBezTo>
                  <a:pt x="186" y="511"/>
                  <a:pt x="177" y="548"/>
                  <a:pt x="172" y="554"/>
                </a:cubicBezTo>
                <a:cubicBezTo>
                  <a:pt x="160" y="568"/>
                  <a:pt x="139" y="558"/>
                  <a:pt x="127" y="571"/>
                </a:cubicBezTo>
                <a:cubicBezTo>
                  <a:pt x="111" y="588"/>
                  <a:pt x="99" y="635"/>
                  <a:pt x="78" y="642"/>
                </a:cubicBezTo>
                <a:cubicBezTo>
                  <a:pt x="30" y="659"/>
                  <a:pt x="5" y="591"/>
                  <a:pt x="3" y="552"/>
                </a:cubicBezTo>
                <a:cubicBezTo>
                  <a:pt x="0" y="488"/>
                  <a:pt x="42" y="416"/>
                  <a:pt x="72" y="361"/>
                </a:cubicBezTo>
                <a:cubicBezTo>
                  <a:pt x="138" y="240"/>
                  <a:pt x="199" y="119"/>
                  <a:pt x="270" y="0"/>
                </a:cubicBezTo>
                <a:cubicBezTo>
                  <a:pt x="303" y="8"/>
                  <a:pt x="332" y="25"/>
                  <a:pt x="364" y="33"/>
                </a:cubicBezTo>
                <a:cubicBezTo>
                  <a:pt x="385" y="38"/>
                  <a:pt x="409" y="35"/>
                  <a:pt x="430" y="40"/>
                </a:cubicBezTo>
                <a:cubicBezTo>
                  <a:pt x="450" y="46"/>
                  <a:pt x="447" y="56"/>
                  <a:pt x="436" y="73"/>
                </a:cubicBezTo>
                <a:cubicBezTo>
                  <a:pt x="435" y="76"/>
                  <a:pt x="433" y="79"/>
                  <a:pt x="431" y="81"/>
                </a:cubicBezTo>
                <a:close/>
              </a:path>
            </a:pathLst>
          </a:custGeom>
          <a:solidFill>
            <a:srgbClr val="EAC8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0" name="Freeform 23"/>
          <p:cNvSpPr>
            <a:spLocks/>
          </p:cNvSpPr>
          <p:nvPr/>
        </p:nvSpPr>
        <p:spPr bwMode="auto">
          <a:xfrm>
            <a:off x="690564" y="4033838"/>
            <a:ext cx="1101725" cy="819150"/>
          </a:xfrm>
          <a:custGeom>
            <a:avLst/>
            <a:gdLst>
              <a:gd name="T0" fmla="*/ 31 w 1346"/>
              <a:gd name="T1" fmla="*/ 75 h 1001"/>
              <a:gd name="T2" fmla="*/ 49 w 1346"/>
              <a:gd name="T3" fmla="*/ 243 h 1001"/>
              <a:gd name="T4" fmla="*/ 96 w 1346"/>
              <a:gd name="T5" fmla="*/ 676 h 1001"/>
              <a:gd name="T6" fmla="*/ 123 w 1346"/>
              <a:gd name="T7" fmla="*/ 805 h 1001"/>
              <a:gd name="T8" fmla="*/ 131 w 1346"/>
              <a:gd name="T9" fmla="*/ 854 h 1001"/>
              <a:gd name="T10" fmla="*/ 2 w 1346"/>
              <a:gd name="T11" fmla="*/ 990 h 1001"/>
              <a:gd name="T12" fmla="*/ 252 w 1346"/>
              <a:gd name="T13" fmla="*/ 931 h 1001"/>
              <a:gd name="T14" fmla="*/ 226 w 1346"/>
              <a:gd name="T15" fmla="*/ 783 h 1001"/>
              <a:gd name="T16" fmla="*/ 232 w 1346"/>
              <a:gd name="T17" fmla="*/ 626 h 1001"/>
              <a:gd name="T18" fmla="*/ 293 w 1346"/>
              <a:gd name="T19" fmla="*/ 463 h 1001"/>
              <a:gd name="T20" fmla="*/ 610 w 1346"/>
              <a:gd name="T21" fmla="*/ 249 h 1001"/>
              <a:gd name="T22" fmla="*/ 834 w 1346"/>
              <a:gd name="T23" fmla="*/ 236 h 1001"/>
              <a:gd name="T24" fmla="*/ 1087 w 1346"/>
              <a:gd name="T25" fmla="*/ 437 h 1001"/>
              <a:gd name="T26" fmla="*/ 988 w 1346"/>
              <a:gd name="T27" fmla="*/ 884 h 1001"/>
              <a:gd name="T28" fmla="*/ 1344 w 1346"/>
              <a:gd name="T29" fmla="*/ 891 h 1001"/>
              <a:gd name="T30" fmla="*/ 1128 w 1346"/>
              <a:gd name="T31" fmla="*/ 783 h 1001"/>
              <a:gd name="T32" fmla="*/ 1258 w 1346"/>
              <a:gd name="T33" fmla="*/ 388 h 1001"/>
              <a:gd name="T34" fmla="*/ 1291 w 1346"/>
              <a:gd name="T35" fmla="*/ 127 h 1001"/>
              <a:gd name="T36" fmla="*/ 1300 w 1346"/>
              <a:gd name="T37" fmla="*/ 0 h 1001"/>
              <a:gd name="T38" fmla="*/ 740 w 1346"/>
              <a:gd name="T39" fmla="*/ 162 h 1001"/>
              <a:gd name="T40" fmla="*/ 31 w 1346"/>
              <a:gd name="T41" fmla="*/ 75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46" h="1001">
                <a:moveTo>
                  <a:pt x="31" y="75"/>
                </a:moveTo>
                <a:cubicBezTo>
                  <a:pt x="37" y="131"/>
                  <a:pt x="44" y="186"/>
                  <a:pt x="49" y="243"/>
                </a:cubicBezTo>
                <a:cubicBezTo>
                  <a:pt x="61" y="388"/>
                  <a:pt x="73" y="532"/>
                  <a:pt x="96" y="676"/>
                </a:cubicBezTo>
                <a:cubicBezTo>
                  <a:pt x="103" y="719"/>
                  <a:pt x="115" y="762"/>
                  <a:pt x="123" y="805"/>
                </a:cubicBezTo>
                <a:cubicBezTo>
                  <a:pt x="126" y="821"/>
                  <a:pt x="127" y="838"/>
                  <a:pt x="131" y="854"/>
                </a:cubicBezTo>
                <a:cubicBezTo>
                  <a:pt x="54" y="857"/>
                  <a:pt x="0" y="912"/>
                  <a:pt x="2" y="990"/>
                </a:cubicBezTo>
                <a:cubicBezTo>
                  <a:pt x="2" y="1001"/>
                  <a:pt x="231" y="938"/>
                  <a:pt x="252" y="931"/>
                </a:cubicBezTo>
                <a:cubicBezTo>
                  <a:pt x="239" y="886"/>
                  <a:pt x="231" y="830"/>
                  <a:pt x="226" y="783"/>
                </a:cubicBezTo>
                <a:cubicBezTo>
                  <a:pt x="220" y="731"/>
                  <a:pt x="220" y="677"/>
                  <a:pt x="232" y="626"/>
                </a:cubicBezTo>
                <a:cubicBezTo>
                  <a:pt x="245" y="571"/>
                  <a:pt x="266" y="510"/>
                  <a:pt x="293" y="463"/>
                </a:cubicBezTo>
                <a:cubicBezTo>
                  <a:pt x="354" y="357"/>
                  <a:pt x="492" y="277"/>
                  <a:pt x="610" y="249"/>
                </a:cubicBezTo>
                <a:cubicBezTo>
                  <a:pt x="691" y="230"/>
                  <a:pt x="755" y="226"/>
                  <a:pt x="834" y="236"/>
                </a:cubicBezTo>
                <a:cubicBezTo>
                  <a:pt x="976" y="252"/>
                  <a:pt x="1066" y="283"/>
                  <a:pt x="1087" y="437"/>
                </a:cubicBezTo>
                <a:cubicBezTo>
                  <a:pt x="1108" y="592"/>
                  <a:pt x="1065" y="750"/>
                  <a:pt x="988" y="884"/>
                </a:cubicBezTo>
                <a:cubicBezTo>
                  <a:pt x="1016" y="891"/>
                  <a:pt x="1346" y="897"/>
                  <a:pt x="1344" y="891"/>
                </a:cubicBezTo>
                <a:cubicBezTo>
                  <a:pt x="1313" y="813"/>
                  <a:pt x="1217" y="694"/>
                  <a:pt x="1128" y="783"/>
                </a:cubicBezTo>
                <a:cubicBezTo>
                  <a:pt x="1169" y="650"/>
                  <a:pt x="1230" y="525"/>
                  <a:pt x="1258" y="388"/>
                </a:cubicBezTo>
                <a:cubicBezTo>
                  <a:pt x="1275" y="302"/>
                  <a:pt x="1282" y="214"/>
                  <a:pt x="1291" y="127"/>
                </a:cubicBezTo>
                <a:cubicBezTo>
                  <a:pt x="1295" y="85"/>
                  <a:pt x="1298" y="43"/>
                  <a:pt x="1300" y="0"/>
                </a:cubicBezTo>
                <a:cubicBezTo>
                  <a:pt x="1148" y="80"/>
                  <a:pt x="954" y="139"/>
                  <a:pt x="740" y="162"/>
                </a:cubicBezTo>
                <a:cubicBezTo>
                  <a:pt x="465" y="192"/>
                  <a:pt x="212" y="156"/>
                  <a:pt x="31" y="75"/>
                </a:cubicBezTo>
                <a:close/>
              </a:path>
            </a:pathLst>
          </a:custGeom>
          <a:solidFill>
            <a:srgbClr val="05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" name="Freeform 24"/>
          <p:cNvSpPr>
            <a:spLocks/>
          </p:cNvSpPr>
          <p:nvPr/>
        </p:nvSpPr>
        <p:spPr bwMode="auto">
          <a:xfrm>
            <a:off x="1698627" y="2735267"/>
            <a:ext cx="355600" cy="542925"/>
          </a:xfrm>
          <a:custGeom>
            <a:avLst/>
            <a:gdLst>
              <a:gd name="T0" fmla="*/ 425 w 435"/>
              <a:gd name="T1" fmla="*/ 164 h 664"/>
              <a:gd name="T2" fmla="*/ 434 w 435"/>
              <a:gd name="T3" fmla="*/ 112 h 664"/>
              <a:gd name="T4" fmla="*/ 281 w 435"/>
              <a:gd name="T5" fmla="*/ 79 h 664"/>
              <a:gd name="T6" fmla="*/ 222 w 435"/>
              <a:gd name="T7" fmla="*/ 282 h 664"/>
              <a:gd name="T8" fmla="*/ 87 w 435"/>
              <a:gd name="T9" fmla="*/ 485 h 664"/>
              <a:gd name="T10" fmla="*/ 0 w 435"/>
              <a:gd name="T11" fmla="*/ 595 h 664"/>
              <a:gd name="T12" fmla="*/ 8 w 435"/>
              <a:gd name="T13" fmla="*/ 596 h 664"/>
              <a:gd name="T14" fmla="*/ 170 w 435"/>
              <a:gd name="T15" fmla="*/ 664 h 664"/>
              <a:gd name="T16" fmla="*/ 379 w 435"/>
              <a:gd name="T17" fmla="*/ 272 h 664"/>
              <a:gd name="T18" fmla="*/ 425 w 435"/>
              <a:gd name="T19" fmla="*/ 164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5" h="664">
                <a:moveTo>
                  <a:pt x="425" y="164"/>
                </a:moveTo>
                <a:cubicBezTo>
                  <a:pt x="431" y="145"/>
                  <a:pt x="435" y="127"/>
                  <a:pt x="434" y="112"/>
                </a:cubicBezTo>
                <a:cubicBezTo>
                  <a:pt x="433" y="2"/>
                  <a:pt x="325" y="0"/>
                  <a:pt x="281" y="79"/>
                </a:cubicBezTo>
                <a:cubicBezTo>
                  <a:pt x="247" y="140"/>
                  <a:pt x="252" y="221"/>
                  <a:pt x="222" y="282"/>
                </a:cubicBezTo>
                <a:cubicBezTo>
                  <a:pt x="186" y="354"/>
                  <a:pt x="132" y="419"/>
                  <a:pt x="87" y="485"/>
                </a:cubicBezTo>
                <a:cubicBezTo>
                  <a:pt x="61" y="525"/>
                  <a:pt x="31" y="560"/>
                  <a:pt x="0" y="595"/>
                </a:cubicBezTo>
                <a:cubicBezTo>
                  <a:pt x="2" y="595"/>
                  <a:pt x="5" y="596"/>
                  <a:pt x="8" y="596"/>
                </a:cubicBezTo>
                <a:cubicBezTo>
                  <a:pt x="68" y="609"/>
                  <a:pt x="121" y="631"/>
                  <a:pt x="170" y="664"/>
                </a:cubicBezTo>
                <a:cubicBezTo>
                  <a:pt x="243" y="535"/>
                  <a:pt x="322" y="409"/>
                  <a:pt x="379" y="272"/>
                </a:cubicBezTo>
                <a:cubicBezTo>
                  <a:pt x="390" y="244"/>
                  <a:pt x="412" y="202"/>
                  <a:pt x="425" y="164"/>
                </a:cubicBezTo>
                <a:close/>
              </a:path>
            </a:pathLst>
          </a:custGeom>
          <a:solidFill>
            <a:srgbClr val="EAC8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2" name="Freeform 25"/>
          <p:cNvSpPr>
            <a:spLocks/>
          </p:cNvSpPr>
          <p:nvPr/>
        </p:nvSpPr>
        <p:spPr bwMode="auto">
          <a:xfrm>
            <a:off x="481015" y="3167067"/>
            <a:ext cx="1377951" cy="1050925"/>
          </a:xfrm>
          <a:custGeom>
            <a:avLst/>
            <a:gdLst>
              <a:gd name="T0" fmla="*/ 387 w 1683"/>
              <a:gd name="T1" fmla="*/ 231 h 1284"/>
              <a:gd name="T2" fmla="*/ 264 w 1683"/>
              <a:gd name="T3" fmla="*/ 265 h 1284"/>
              <a:gd name="T4" fmla="*/ 0 w 1683"/>
              <a:gd name="T5" fmla="*/ 618 h 1284"/>
              <a:gd name="T6" fmla="*/ 201 w 1683"/>
              <a:gd name="T7" fmla="*/ 770 h 1284"/>
              <a:gd name="T8" fmla="*/ 296 w 1683"/>
              <a:gd name="T9" fmla="*/ 687 h 1284"/>
              <a:gd name="T10" fmla="*/ 317 w 1683"/>
              <a:gd name="T11" fmla="*/ 1163 h 1284"/>
              <a:gd name="T12" fmla="*/ 1010 w 1683"/>
              <a:gd name="T13" fmla="*/ 1258 h 1284"/>
              <a:gd name="T14" fmla="*/ 1556 w 1683"/>
              <a:gd name="T15" fmla="*/ 1104 h 1284"/>
              <a:gd name="T16" fmla="*/ 1552 w 1683"/>
              <a:gd name="T17" fmla="*/ 810 h 1284"/>
              <a:gd name="T18" fmla="*/ 1542 w 1683"/>
              <a:gd name="T19" fmla="*/ 686 h 1284"/>
              <a:gd name="T20" fmla="*/ 1530 w 1683"/>
              <a:gd name="T21" fmla="*/ 445 h 1284"/>
              <a:gd name="T22" fmla="*/ 1683 w 1683"/>
              <a:gd name="T23" fmla="*/ 120 h 1284"/>
              <a:gd name="T24" fmla="*/ 1512 w 1683"/>
              <a:gd name="T25" fmla="*/ 5 h 1284"/>
              <a:gd name="T26" fmla="*/ 1340 w 1683"/>
              <a:gd name="T27" fmla="*/ 243 h 1284"/>
              <a:gd name="T28" fmla="*/ 1008 w 1683"/>
              <a:gd name="T29" fmla="*/ 352 h 1284"/>
              <a:gd name="T30" fmla="*/ 564 w 1683"/>
              <a:gd name="T31" fmla="*/ 318 h 1284"/>
              <a:gd name="T32" fmla="*/ 387 w 1683"/>
              <a:gd name="T33" fmla="*/ 231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83" h="1284">
                <a:moveTo>
                  <a:pt x="387" y="231"/>
                </a:moveTo>
                <a:cubicBezTo>
                  <a:pt x="350" y="221"/>
                  <a:pt x="312" y="227"/>
                  <a:pt x="264" y="265"/>
                </a:cubicBezTo>
                <a:cubicBezTo>
                  <a:pt x="160" y="347"/>
                  <a:pt x="56" y="498"/>
                  <a:pt x="0" y="618"/>
                </a:cubicBezTo>
                <a:cubicBezTo>
                  <a:pt x="75" y="648"/>
                  <a:pt x="136" y="724"/>
                  <a:pt x="201" y="770"/>
                </a:cubicBezTo>
                <a:cubicBezTo>
                  <a:pt x="236" y="745"/>
                  <a:pt x="262" y="710"/>
                  <a:pt x="296" y="687"/>
                </a:cubicBezTo>
                <a:cubicBezTo>
                  <a:pt x="316" y="770"/>
                  <a:pt x="220" y="1118"/>
                  <a:pt x="317" y="1163"/>
                </a:cubicBezTo>
                <a:cubicBezTo>
                  <a:pt x="495" y="1246"/>
                  <a:pt x="742" y="1284"/>
                  <a:pt x="1010" y="1258"/>
                </a:cubicBezTo>
                <a:cubicBezTo>
                  <a:pt x="1219" y="1238"/>
                  <a:pt x="1408" y="1182"/>
                  <a:pt x="1556" y="1104"/>
                </a:cubicBezTo>
                <a:cubicBezTo>
                  <a:pt x="1560" y="1006"/>
                  <a:pt x="1560" y="907"/>
                  <a:pt x="1552" y="810"/>
                </a:cubicBezTo>
                <a:cubicBezTo>
                  <a:pt x="1549" y="769"/>
                  <a:pt x="1544" y="728"/>
                  <a:pt x="1542" y="686"/>
                </a:cubicBezTo>
                <a:cubicBezTo>
                  <a:pt x="1538" y="608"/>
                  <a:pt x="1521" y="522"/>
                  <a:pt x="1530" y="445"/>
                </a:cubicBezTo>
                <a:cubicBezTo>
                  <a:pt x="1542" y="331"/>
                  <a:pt x="1604" y="202"/>
                  <a:pt x="1683" y="120"/>
                </a:cubicBezTo>
                <a:cubicBezTo>
                  <a:pt x="1618" y="96"/>
                  <a:pt x="1570" y="40"/>
                  <a:pt x="1512" y="5"/>
                </a:cubicBezTo>
                <a:cubicBezTo>
                  <a:pt x="1503" y="0"/>
                  <a:pt x="1368" y="224"/>
                  <a:pt x="1340" y="243"/>
                </a:cubicBezTo>
                <a:cubicBezTo>
                  <a:pt x="1244" y="309"/>
                  <a:pt x="1120" y="330"/>
                  <a:pt x="1008" y="352"/>
                </a:cubicBezTo>
                <a:cubicBezTo>
                  <a:pt x="862" y="380"/>
                  <a:pt x="704" y="365"/>
                  <a:pt x="564" y="318"/>
                </a:cubicBezTo>
                <a:cubicBezTo>
                  <a:pt x="491" y="293"/>
                  <a:pt x="440" y="246"/>
                  <a:pt x="387" y="231"/>
                </a:cubicBezTo>
                <a:close/>
              </a:path>
            </a:pathLst>
          </a:custGeom>
          <a:solidFill>
            <a:srgbClr val="D8D7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3" name="Freeform 26"/>
          <p:cNvSpPr>
            <a:spLocks/>
          </p:cNvSpPr>
          <p:nvPr/>
        </p:nvSpPr>
        <p:spPr bwMode="auto">
          <a:xfrm>
            <a:off x="1168403" y="3460750"/>
            <a:ext cx="234951" cy="584200"/>
          </a:xfrm>
          <a:custGeom>
            <a:avLst/>
            <a:gdLst>
              <a:gd name="T0" fmla="*/ 82 w 148"/>
              <a:gd name="T1" fmla="*/ 0 h 368"/>
              <a:gd name="T2" fmla="*/ 56 w 148"/>
              <a:gd name="T3" fmla="*/ 2 h 368"/>
              <a:gd name="T4" fmla="*/ 33 w 148"/>
              <a:gd name="T5" fmla="*/ 4 h 368"/>
              <a:gd name="T6" fmla="*/ 0 w 148"/>
              <a:gd name="T7" fmla="*/ 294 h 368"/>
              <a:gd name="T8" fmla="*/ 79 w 148"/>
              <a:gd name="T9" fmla="*/ 368 h 368"/>
              <a:gd name="T10" fmla="*/ 148 w 148"/>
              <a:gd name="T11" fmla="*/ 284 h 368"/>
              <a:gd name="T12" fmla="*/ 82 w 148"/>
              <a:gd name="T13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368">
                <a:moveTo>
                  <a:pt x="82" y="0"/>
                </a:moveTo>
                <a:lnTo>
                  <a:pt x="56" y="2"/>
                </a:lnTo>
                <a:lnTo>
                  <a:pt x="33" y="4"/>
                </a:lnTo>
                <a:lnTo>
                  <a:pt x="0" y="294"/>
                </a:lnTo>
                <a:lnTo>
                  <a:pt x="79" y="368"/>
                </a:lnTo>
                <a:lnTo>
                  <a:pt x="148" y="284"/>
                </a:lnTo>
                <a:lnTo>
                  <a:pt x="82" y="0"/>
                </a:lnTo>
                <a:close/>
              </a:path>
            </a:pathLst>
          </a:custGeom>
          <a:solidFill>
            <a:srgbClr val="05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>
            <a:off x="1930403" y="2170117"/>
            <a:ext cx="296863" cy="817563"/>
          </a:xfrm>
          <a:custGeom>
            <a:avLst/>
            <a:gdLst>
              <a:gd name="T0" fmla="*/ 6 w 364"/>
              <a:gd name="T1" fmla="*/ 955 h 1000"/>
              <a:gd name="T2" fmla="*/ 19 w 364"/>
              <a:gd name="T3" fmla="*/ 996 h 1000"/>
              <a:gd name="T4" fmla="*/ 19 w 364"/>
              <a:gd name="T5" fmla="*/ 996 h 1000"/>
              <a:gd name="T6" fmla="*/ 54 w 364"/>
              <a:gd name="T7" fmla="*/ 971 h 1000"/>
              <a:gd name="T8" fmla="*/ 358 w 364"/>
              <a:gd name="T9" fmla="*/ 45 h 1000"/>
              <a:gd name="T10" fmla="*/ 345 w 364"/>
              <a:gd name="T11" fmla="*/ 4 h 1000"/>
              <a:gd name="T12" fmla="*/ 345 w 364"/>
              <a:gd name="T13" fmla="*/ 4 h 1000"/>
              <a:gd name="T14" fmla="*/ 310 w 364"/>
              <a:gd name="T15" fmla="*/ 29 h 1000"/>
              <a:gd name="T16" fmla="*/ 6 w 364"/>
              <a:gd name="T17" fmla="*/ 955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4" h="1000">
                <a:moveTo>
                  <a:pt x="6" y="955"/>
                </a:moveTo>
                <a:cubicBezTo>
                  <a:pt x="0" y="973"/>
                  <a:pt x="6" y="991"/>
                  <a:pt x="19" y="996"/>
                </a:cubicBezTo>
                <a:cubicBezTo>
                  <a:pt x="19" y="996"/>
                  <a:pt x="19" y="996"/>
                  <a:pt x="19" y="996"/>
                </a:cubicBezTo>
                <a:cubicBezTo>
                  <a:pt x="32" y="1000"/>
                  <a:pt x="48" y="989"/>
                  <a:pt x="54" y="971"/>
                </a:cubicBezTo>
                <a:cubicBezTo>
                  <a:pt x="358" y="45"/>
                  <a:pt x="358" y="45"/>
                  <a:pt x="358" y="45"/>
                </a:cubicBezTo>
                <a:cubicBezTo>
                  <a:pt x="364" y="27"/>
                  <a:pt x="358" y="8"/>
                  <a:pt x="345" y="4"/>
                </a:cubicBezTo>
                <a:cubicBezTo>
                  <a:pt x="345" y="4"/>
                  <a:pt x="345" y="4"/>
                  <a:pt x="345" y="4"/>
                </a:cubicBezTo>
                <a:cubicBezTo>
                  <a:pt x="331" y="0"/>
                  <a:pt x="316" y="11"/>
                  <a:pt x="310" y="29"/>
                </a:cubicBezTo>
                <a:lnTo>
                  <a:pt x="6" y="955"/>
                </a:lnTo>
                <a:close/>
              </a:path>
            </a:pathLst>
          </a:custGeom>
          <a:solidFill>
            <a:srgbClr val="352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9" name="Freeform 42"/>
          <p:cNvSpPr>
            <a:spLocks/>
          </p:cNvSpPr>
          <p:nvPr/>
        </p:nvSpPr>
        <p:spPr bwMode="auto">
          <a:xfrm>
            <a:off x="1957388" y="2959100"/>
            <a:ext cx="1827213" cy="2636838"/>
          </a:xfrm>
          <a:custGeom>
            <a:avLst/>
            <a:gdLst>
              <a:gd name="T0" fmla="*/ 36 w 2232"/>
              <a:gd name="T1" fmla="*/ 1958 h 3222"/>
              <a:gd name="T2" fmla="*/ 95 w 2232"/>
              <a:gd name="T3" fmla="*/ 1852 h 3222"/>
              <a:gd name="T4" fmla="*/ 443 w 2232"/>
              <a:gd name="T5" fmla="*/ 1504 h 3222"/>
              <a:gd name="T6" fmla="*/ 481 w 2232"/>
              <a:gd name="T7" fmla="*/ 1475 h 3222"/>
              <a:gd name="T8" fmla="*/ 512 w 2232"/>
              <a:gd name="T9" fmla="*/ 1446 h 3222"/>
              <a:gd name="T10" fmla="*/ 515 w 2232"/>
              <a:gd name="T11" fmla="*/ 1434 h 3222"/>
              <a:gd name="T12" fmla="*/ 527 w 2232"/>
              <a:gd name="T13" fmla="*/ 1363 h 3222"/>
              <a:gd name="T14" fmla="*/ 671 w 2232"/>
              <a:gd name="T15" fmla="*/ 725 h 3222"/>
              <a:gd name="T16" fmla="*/ 697 w 2232"/>
              <a:gd name="T17" fmla="*/ 615 h 3222"/>
              <a:gd name="T18" fmla="*/ 679 w 2232"/>
              <a:gd name="T19" fmla="*/ 593 h 3222"/>
              <a:gd name="T20" fmla="*/ 639 w 2232"/>
              <a:gd name="T21" fmla="*/ 201 h 3222"/>
              <a:gd name="T22" fmla="*/ 1255 w 2232"/>
              <a:gd name="T23" fmla="*/ 94 h 3222"/>
              <a:gd name="T24" fmla="*/ 1084 w 2232"/>
              <a:gd name="T25" fmla="*/ 163 h 3222"/>
              <a:gd name="T26" fmla="*/ 1270 w 2232"/>
              <a:gd name="T27" fmla="*/ 187 h 3222"/>
              <a:gd name="T28" fmla="*/ 1223 w 2232"/>
              <a:gd name="T29" fmla="*/ 342 h 3222"/>
              <a:gd name="T30" fmla="*/ 1327 w 2232"/>
              <a:gd name="T31" fmla="*/ 543 h 3222"/>
              <a:gd name="T32" fmla="*/ 1510 w 2232"/>
              <a:gd name="T33" fmla="*/ 881 h 3222"/>
              <a:gd name="T34" fmla="*/ 1515 w 2232"/>
              <a:gd name="T35" fmla="*/ 926 h 3222"/>
              <a:gd name="T36" fmla="*/ 1474 w 2232"/>
              <a:gd name="T37" fmla="*/ 1157 h 3222"/>
              <a:gd name="T38" fmla="*/ 1568 w 2232"/>
              <a:gd name="T39" fmla="*/ 1453 h 3222"/>
              <a:gd name="T40" fmla="*/ 1569 w 2232"/>
              <a:gd name="T41" fmla="*/ 1452 h 3222"/>
              <a:gd name="T42" fmla="*/ 1744 w 2232"/>
              <a:gd name="T43" fmla="*/ 1657 h 3222"/>
              <a:gd name="T44" fmla="*/ 2040 w 2232"/>
              <a:gd name="T45" fmla="*/ 1926 h 3222"/>
              <a:gd name="T46" fmla="*/ 2102 w 2232"/>
              <a:gd name="T47" fmla="*/ 1974 h 3222"/>
              <a:gd name="T48" fmla="*/ 2167 w 2232"/>
              <a:gd name="T49" fmla="*/ 2143 h 3222"/>
              <a:gd name="T50" fmla="*/ 2015 w 2232"/>
              <a:gd name="T51" fmla="*/ 2102 h 3222"/>
              <a:gd name="T52" fmla="*/ 1930 w 2232"/>
              <a:gd name="T53" fmla="*/ 2036 h 3222"/>
              <a:gd name="T54" fmla="*/ 1805 w 2232"/>
              <a:gd name="T55" fmla="*/ 1948 h 3222"/>
              <a:gd name="T56" fmla="*/ 1634 w 2232"/>
              <a:gd name="T57" fmla="*/ 1812 h 3222"/>
              <a:gd name="T58" fmla="*/ 1649 w 2232"/>
              <a:gd name="T59" fmla="*/ 1933 h 3222"/>
              <a:gd name="T60" fmla="*/ 1663 w 2232"/>
              <a:gd name="T61" fmla="*/ 2103 h 3222"/>
              <a:gd name="T62" fmla="*/ 1659 w 2232"/>
              <a:gd name="T63" fmla="*/ 2337 h 3222"/>
              <a:gd name="T64" fmla="*/ 1650 w 2232"/>
              <a:gd name="T65" fmla="*/ 2499 h 3222"/>
              <a:gd name="T66" fmla="*/ 1624 w 2232"/>
              <a:gd name="T67" fmla="*/ 2917 h 3222"/>
              <a:gd name="T68" fmla="*/ 1604 w 2232"/>
              <a:gd name="T69" fmla="*/ 3042 h 3222"/>
              <a:gd name="T70" fmla="*/ 1598 w 2232"/>
              <a:gd name="T71" fmla="*/ 3090 h 3222"/>
              <a:gd name="T72" fmla="*/ 1724 w 2232"/>
              <a:gd name="T73" fmla="*/ 3212 h 3222"/>
              <a:gd name="T74" fmla="*/ 1489 w 2232"/>
              <a:gd name="T75" fmla="*/ 3171 h 3222"/>
              <a:gd name="T76" fmla="*/ 1507 w 2232"/>
              <a:gd name="T77" fmla="*/ 3028 h 3222"/>
              <a:gd name="T78" fmla="*/ 1495 w 2232"/>
              <a:gd name="T79" fmla="*/ 2877 h 3222"/>
              <a:gd name="T80" fmla="*/ 1432 w 2232"/>
              <a:gd name="T81" fmla="*/ 2725 h 3222"/>
              <a:gd name="T82" fmla="*/ 694 w 2232"/>
              <a:gd name="T83" fmla="*/ 3113 h 3222"/>
              <a:gd name="T84" fmla="*/ 384 w 2232"/>
              <a:gd name="T85" fmla="*/ 3142 h 3222"/>
              <a:gd name="T86" fmla="*/ 574 w 2232"/>
              <a:gd name="T87" fmla="*/ 3000 h 3222"/>
              <a:gd name="T88" fmla="*/ 491 w 2232"/>
              <a:gd name="T89" fmla="*/ 2467 h 3222"/>
              <a:gd name="T90" fmla="*/ 476 w 2232"/>
              <a:gd name="T91" fmla="*/ 2345 h 3222"/>
              <a:gd name="T92" fmla="*/ 465 w 2232"/>
              <a:gd name="T93" fmla="*/ 2062 h 3222"/>
              <a:gd name="T94" fmla="*/ 468 w 2232"/>
              <a:gd name="T95" fmla="*/ 1942 h 3222"/>
              <a:gd name="T96" fmla="*/ 467 w 2232"/>
              <a:gd name="T97" fmla="*/ 1685 h 3222"/>
              <a:gd name="T98" fmla="*/ 349 w 2232"/>
              <a:gd name="T99" fmla="*/ 1783 h 3222"/>
              <a:gd name="T100" fmla="*/ 226 w 2232"/>
              <a:gd name="T101" fmla="*/ 1940 h 3222"/>
              <a:gd name="T102" fmla="*/ 172 w 2232"/>
              <a:gd name="T103" fmla="*/ 2035 h 3222"/>
              <a:gd name="T104" fmla="*/ 163 w 2232"/>
              <a:gd name="T105" fmla="*/ 2056 h 3222"/>
              <a:gd name="T106" fmla="*/ 109 w 2232"/>
              <a:gd name="T107" fmla="*/ 2131 h 3222"/>
              <a:gd name="T108" fmla="*/ 4 w 2232"/>
              <a:gd name="T109" fmla="*/ 2064 h 3222"/>
              <a:gd name="T110" fmla="*/ 36 w 2232"/>
              <a:gd name="T111" fmla="*/ 1958 h 3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32" h="3222">
                <a:moveTo>
                  <a:pt x="36" y="1958"/>
                </a:moveTo>
                <a:cubicBezTo>
                  <a:pt x="55" y="1919"/>
                  <a:pt x="77" y="1881"/>
                  <a:pt x="95" y="1852"/>
                </a:cubicBezTo>
                <a:cubicBezTo>
                  <a:pt x="179" y="1709"/>
                  <a:pt x="308" y="1595"/>
                  <a:pt x="443" y="1504"/>
                </a:cubicBezTo>
                <a:cubicBezTo>
                  <a:pt x="457" y="1495"/>
                  <a:pt x="468" y="1484"/>
                  <a:pt x="481" y="1475"/>
                </a:cubicBezTo>
                <a:cubicBezTo>
                  <a:pt x="484" y="1473"/>
                  <a:pt x="506" y="1453"/>
                  <a:pt x="512" y="1446"/>
                </a:cubicBezTo>
                <a:cubicBezTo>
                  <a:pt x="513" y="1442"/>
                  <a:pt x="514" y="1439"/>
                  <a:pt x="515" y="1434"/>
                </a:cubicBezTo>
                <a:cubicBezTo>
                  <a:pt x="519" y="1411"/>
                  <a:pt x="523" y="1387"/>
                  <a:pt x="527" y="1363"/>
                </a:cubicBezTo>
                <a:cubicBezTo>
                  <a:pt x="565" y="1148"/>
                  <a:pt x="605" y="935"/>
                  <a:pt x="671" y="725"/>
                </a:cubicBezTo>
                <a:cubicBezTo>
                  <a:pt x="682" y="690"/>
                  <a:pt x="687" y="651"/>
                  <a:pt x="697" y="615"/>
                </a:cubicBezTo>
                <a:cubicBezTo>
                  <a:pt x="691" y="608"/>
                  <a:pt x="685" y="601"/>
                  <a:pt x="679" y="593"/>
                </a:cubicBezTo>
                <a:cubicBezTo>
                  <a:pt x="600" y="497"/>
                  <a:pt x="549" y="308"/>
                  <a:pt x="639" y="201"/>
                </a:cubicBezTo>
                <a:cubicBezTo>
                  <a:pt x="789" y="23"/>
                  <a:pt x="1054" y="0"/>
                  <a:pt x="1255" y="94"/>
                </a:cubicBezTo>
                <a:cubicBezTo>
                  <a:pt x="1227" y="81"/>
                  <a:pt x="1102" y="141"/>
                  <a:pt x="1084" y="163"/>
                </a:cubicBezTo>
                <a:cubicBezTo>
                  <a:pt x="1151" y="168"/>
                  <a:pt x="1208" y="152"/>
                  <a:pt x="1270" y="187"/>
                </a:cubicBezTo>
                <a:cubicBezTo>
                  <a:pt x="1244" y="172"/>
                  <a:pt x="1221" y="324"/>
                  <a:pt x="1223" y="342"/>
                </a:cubicBezTo>
                <a:cubicBezTo>
                  <a:pt x="1232" y="417"/>
                  <a:pt x="1285" y="484"/>
                  <a:pt x="1327" y="543"/>
                </a:cubicBezTo>
                <a:cubicBezTo>
                  <a:pt x="1403" y="647"/>
                  <a:pt x="1488" y="749"/>
                  <a:pt x="1510" y="881"/>
                </a:cubicBezTo>
                <a:cubicBezTo>
                  <a:pt x="1513" y="896"/>
                  <a:pt x="1514" y="911"/>
                  <a:pt x="1515" y="926"/>
                </a:cubicBezTo>
                <a:cubicBezTo>
                  <a:pt x="1521" y="1003"/>
                  <a:pt x="1508" y="1086"/>
                  <a:pt x="1474" y="1157"/>
                </a:cubicBezTo>
                <a:cubicBezTo>
                  <a:pt x="1507" y="1255"/>
                  <a:pt x="1528" y="1357"/>
                  <a:pt x="1568" y="1453"/>
                </a:cubicBezTo>
                <a:cubicBezTo>
                  <a:pt x="1568" y="1452"/>
                  <a:pt x="1569" y="1452"/>
                  <a:pt x="1569" y="1452"/>
                </a:cubicBezTo>
                <a:cubicBezTo>
                  <a:pt x="1601" y="1527"/>
                  <a:pt x="1689" y="1599"/>
                  <a:pt x="1744" y="1657"/>
                </a:cubicBezTo>
                <a:cubicBezTo>
                  <a:pt x="1836" y="1756"/>
                  <a:pt x="1934" y="1843"/>
                  <a:pt x="2040" y="1926"/>
                </a:cubicBezTo>
                <a:cubicBezTo>
                  <a:pt x="2053" y="1936"/>
                  <a:pt x="2077" y="1953"/>
                  <a:pt x="2102" y="1974"/>
                </a:cubicBezTo>
                <a:cubicBezTo>
                  <a:pt x="2163" y="2023"/>
                  <a:pt x="2232" y="2095"/>
                  <a:pt x="2167" y="2143"/>
                </a:cubicBezTo>
                <a:cubicBezTo>
                  <a:pt x="2128" y="2171"/>
                  <a:pt x="2067" y="2139"/>
                  <a:pt x="2015" y="2102"/>
                </a:cubicBezTo>
                <a:cubicBezTo>
                  <a:pt x="1980" y="2077"/>
                  <a:pt x="1949" y="2050"/>
                  <a:pt x="1930" y="2036"/>
                </a:cubicBezTo>
                <a:cubicBezTo>
                  <a:pt x="1889" y="2006"/>
                  <a:pt x="1845" y="1980"/>
                  <a:pt x="1805" y="1948"/>
                </a:cubicBezTo>
                <a:cubicBezTo>
                  <a:pt x="1784" y="1932"/>
                  <a:pt x="1634" y="1820"/>
                  <a:pt x="1634" y="1812"/>
                </a:cubicBezTo>
                <a:cubicBezTo>
                  <a:pt x="1633" y="1851"/>
                  <a:pt x="1646" y="1893"/>
                  <a:pt x="1649" y="1933"/>
                </a:cubicBezTo>
                <a:cubicBezTo>
                  <a:pt x="1654" y="1989"/>
                  <a:pt x="1660" y="2046"/>
                  <a:pt x="1663" y="2103"/>
                </a:cubicBezTo>
                <a:cubicBezTo>
                  <a:pt x="1668" y="2182"/>
                  <a:pt x="1664" y="2259"/>
                  <a:pt x="1659" y="2337"/>
                </a:cubicBezTo>
                <a:cubicBezTo>
                  <a:pt x="1656" y="2391"/>
                  <a:pt x="1652" y="2444"/>
                  <a:pt x="1650" y="2499"/>
                </a:cubicBezTo>
                <a:cubicBezTo>
                  <a:pt x="1644" y="2639"/>
                  <a:pt x="1639" y="2777"/>
                  <a:pt x="1624" y="2917"/>
                </a:cubicBezTo>
                <a:cubicBezTo>
                  <a:pt x="1619" y="2959"/>
                  <a:pt x="1609" y="3000"/>
                  <a:pt x="1604" y="3042"/>
                </a:cubicBezTo>
                <a:cubicBezTo>
                  <a:pt x="1602" y="3058"/>
                  <a:pt x="1602" y="3074"/>
                  <a:pt x="1598" y="3090"/>
                </a:cubicBezTo>
                <a:cubicBezTo>
                  <a:pt x="1670" y="3088"/>
                  <a:pt x="1723" y="3137"/>
                  <a:pt x="1724" y="3212"/>
                </a:cubicBezTo>
                <a:cubicBezTo>
                  <a:pt x="1724" y="3222"/>
                  <a:pt x="1509" y="3176"/>
                  <a:pt x="1489" y="3171"/>
                </a:cubicBezTo>
                <a:cubicBezTo>
                  <a:pt x="1499" y="3127"/>
                  <a:pt x="1505" y="3073"/>
                  <a:pt x="1507" y="3028"/>
                </a:cubicBezTo>
                <a:cubicBezTo>
                  <a:pt x="1510" y="2978"/>
                  <a:pt x="1509" y="2926"/>
                  <a:pt x="1495" y="2877"/>
                </a:cubicBezTo>
                <a:cubicBezTo>
                  <a:pt x="1481" y="2826"/>
                  <a:pt x="1459" y="2769"/>
                  <a:pt x="1432" y="2725"/>
                </a:cubicBezTo>
                <a:cubicBezTo>
                  <a:pt x="1161" y="2294"/>
                  <a:pt x="565" y="2684"/>
                  <a:pt x="694" y="3113"/>
                </a:cubicBezTo>
                <a:cubicBezTo>
                  <a:pt x="658" y="3116"/>
                  <a:pt x="387" y="3132"/>
                  <a:pt x="384" y="3142"/>
                </a:cubicBezTo>
                <a:cubicBezTo>
                  <a:pt x="413" y="3047"/>
                  <a:pt x="479" y="3008"/>
                  <a:pt x="574" y="3000"/>
                </a:cubicBezTo>
                <a:cubicBezTo>
                  <a:pt x="581" y="2839"/>
                  <a:pt x="514" y="2631"/>
                  <a:pt x="491" y="2467"/>
                </a:cubicBezTo>
                <a:cubicBezTo>
                  <a:pt x="485" y="2427"/>
                  <a:pt x="480" y="2386"/>
                  <a:pt x="476" y="2345"/>
                </a:cubicBezTo>
                <a:cubicBezTo>
                  <a:pt x="467" y="2251"/>
                  <a:pt x="463" y="2155"/>
                  <a:pt x="465" y="2062"/>
                </a:cubicBezTo>
                <a:cubicBezTo>
                  <a:pt x="466" y="2022"/>
                  <a:pt x="468" y="1982"/>
                  <a:pt x="468" y="1942"/>
                </a:cubicBezTo>
                <a:cubicBezTo>
                  <a:pt x="468" y="1863"/>
                  <a:pt x="479" y="1762"/>
                  <a:pt x="467" y="1685"/>
                </a:cubicBezTo>
                <a:cubicBezTo>
                  <a:pt x="429" y="1717"/>
                  <a:pt x="383" y="1746"/>
                  <a:pt x="349" y="1783"/>
                </a:cubicBezTo>
                <a:cubicBezTo>
                  <a:pt x="304" y="1832"/>
                  <a:pt x="262" y="1884"/>
                  <a:pt x="226" y="1940"/>
                </a:cubicBezTo>
                <a:cubicBezTo>
                  <a:pt x="206" y="1971"/>
                  <a:pt x="187" y="2002"/>
                  <a:pt x="172" y="2035"/>
                </a:cubicBezTo>
                <a:cubicBezTo>
                  <a:pt x="169" y="2042"/>
                  <a:pt x="166" y="2049"/>
                  <a:pt x="163" y="2056"/>
                </a:cubicBezTo>
                <a:cubicBezTo>
                  <a:pt x="150" y="2087"/>
                  <a:pt x="143" y="2117"/>
                  <a:pt x="109" y="2131"/>
                </a:cubicBezTo>
                <a:cubicBezTo>
                  <a:pt x="61" y="2150"/>
                  <a:pt x="0" y="2120"/>
                  <a:pt x="4" y="2064"/>
                </a:cubicBezTo>
                <a:cubicBezTo>
                  <a:pt x="6" y="2032"/>
                  <a:pt x="20" y="1994"/>
                  <a:pt x="36" y="1958"/>
                </a:cubicBezTo>
                <a:close/>
              </a:path>
            </a:pathLst>
          </a:custGeom>
          <a:solidFill>
            <a:srgbClr val="6667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" name="Freeform 43"/>
          <p:cNvSpPr>
            <a:spLocks/>
          </p:cNvSpPr>
          <p:nvPr/>
        </p:nvSpPr>
        <p:spPr bwMode="auto">
          <a:xfrm>
            <a:off x="3098801" y="2751142"/>
            <a:ext cx="1771651" cy="2913063"/>
          </a:xfrm>
          <a:custGeom>
            <a:avLst/>
            <a:gdLst>
              <a:gd name="T0" fmla="*/ 1598 w 2164"/>
              <a:gd name="T1" fmla="*/ 1602 h 3558"/>
              <a:gd name="T2" fmla="*/ 1495 w 2164"/>
              <a:gd name="T3" fmla="*/ 726 h 3558"/>
              <a:gd name="T4" fmla="*/ 1534 w 2164"/>
              <a:gd name="T5" fmla="*/ 408 h 3558"/>
              <a:gd name="T6" fmla="*/ 800 w 2164"/>
              <a:gd name="T7" fmla="*/ 488 h 3558"/>
              <a:gd name="T8" fmla="*/ 581 w 2164"/>
              <a:gd name="T9" fmla="*/ 1337 h 3558"/>
              <a:gd name="T10" fmla="*/ 491 w 2164"/>
              <a:gd name="T11" fmla="*/ 1609 h 3558"/>
              <a:gd name="T12" fmla="*/ 470 w 2164"/>
              <a:gd name="T13" fmla="*/ 1651 h 3558"/>
              <a:gd name="T14" fmla="*/ 460 w 2164"/>
              <a:gd name="T15" fmla="*/ 1654 h 3558"/>
              <a:gd name="T16" fmla="*/ 287 w 2164"/>
              <a:gd name="T17" fmla="*/ 1837 h 3558"/>
              <a:gd name="T18" fmla="*/ 270 w 2164"/>
              <a:gd name="T19" fmla="*/ 1436 h 3558"/>
              <a:gd name="T20" fmla="*/ 327 w 2164"/>
              <a:gd name="T21" fmla="*/ 1268 h 3558"/>
              <a:gd name="T22" fmla="*/ 90 w 2164"/>
              <a:gd name="T23" fmla="*/ 1414 h 3558"/>
              <a:gd name="T24" fmla="*/ 137 w 2164"/>
              <a:gd name="T25" fmla="*/ 2047 h 3558"/>
              <a:gd name="T26" fmla="*/ 288 w 2164"/>
              <a:gd name="T27" fmla="*/ 2104 h 3558"/>
              <a:gd name="T28" fmla="*/ 364 w 2164"/>
              <a:gd name="T29" fmla="*/ 2172 h 3558"/>
              <a:gd name="T30" fmla="*/ 340 w 2164"/>
              <a:gd name="T31" fmla="*/ 2607 h 3558"/>
              <a:gd name="T32" fmla="*/ 359 w 2164"/>
              <a:gd name="T33" fmla="*/ 3233 h 3558"/>
              <a:gd name="T34" fmla="*/ 382 w 2164"/>
              <a:gd name="T35" fmla="*/ 3419 h 3558"/>
              <a:gd name="T36" fmla="*/ 497 w 2164"/>
              <a:gd name="T37" fmla="*/ 3511 h 3558"/>
              <a:gd name="T38" fmla="*/ 501 w 2164"/>
              <a:gd name="T39" fmla="*/ 3194 h 3558"/>
              <a:gd name="T40" fmla="*/ 912 w 2164"/>
              <a:gd name="T41" fmla="*/ 2845 h 3558"/>
              <a:gd name="T42" fmla="*/ 1029 w 2164"/>
              <a:gd name="T43" fmla="*/ 2840 h 3558"/>
              <a:gd name="T44" fmla="*/ 1059 w 2164"/>
              <a:gd name="T45" fmla="*/ 2840 h 3558"/>
              <a:gd name="T46" fmla="*/ 1177 w 2164"/>
              <a:gd name="T47" fmla="*/ 2845 h 3558"/>
              <a:gd name="T48" fmla="*/ 1588 w 2164"/>
              <a:gd name="T49" fmla="*/ 3194 h 3558"/>
              <a:gd name="T50" fmla="*/ 1591 w 2164"/>
              <a:gd name="T51" fmla="*/ 3511 h 3558"/>
              <a:gd name="T52" fmla="*/ 1707 w 2164"/>
              <a:gd name="T53" fmla="*/ 3419 h 3558"/>
              <a:gd name="T54" fmla="*/ 1729 w 2164"/>
              <a:gd name="T55" fmla="*/ 3233 h 3558"/>
              <a:gd name="T56" fmla="*/ 1749 w 2164"/>
              <a:gd name="T57" fmla="*/ 2607 h 3558"/>
              <a:gd name="T58" fmla="*/ 1725 w 2164"/>
              <a:gd name="T59" fmla="*/ 2172 h 3558"/>
              <a:gd name="T60" fmla="*/ 1916 w 2164"/>
              <a:gd name="T61" fmla="*/ 2430 h 3558"/>
              <a:gd name="T62" fmla="*/ 1995 w 2164"/>
              <a:gd name="T63" fmla="*/ 2184 h 3558"/>
              <a:gd name="T64" fmla="*/ 1699 w 2164"/>
              <a:gd name="T65" fmla="*/ 1727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64" h="3558">
                <a:moveTo>
                  <a:pt x="1699" y="1727"/>
                </a:moveTo>
                <a:cubicBezTo>
                  <a:pt x="1645" y="1676"/>
                  <a:pt x="1594" y="1623"/>
                  <a:pt x="1598" y="1602"/>
                </a:cubicBezTo>
                <a:cubicBezTo>
                  <a:pt x="1564" y="1515"/>
                  <a:pt x="1540" y="1425"/>
                  <a:pt x="1508" y="1337"/>
                </a:cubicBezTo>
                <a:cubicBezTo>
                  <a:pt x="1601" y="1132"/>
                  <a:pt x="1555" y="932"/>
                  <a:pt x="1495" y="726"/>
                </a:cubicBezTo>
                <a:cubicBezTo>
                  <a:pt x="1481" y="677"/>
                  <a:pt x="1457" y="685"/>
                  <a:pt x="1463" y="632"/>
                </a:cubicBezTo>
                <a:cubicBezTo>
                  <a:pt x="1471" y="557"/>
                  <a:pt x="1529" y="497"/>
                  <a:pt x="1534" y="408"/>
                </a:cubicBezTo>
                <a:cubicBezTo>
                  <a:pt x="1544" y="199"/>
                  <a:pt x="1466" y="112"/>
                  <a:pt x="1302" y="0"/>
                </a:cubicBezTo>
                <a:cubicBezTo>
                  <a:pt x="1457" y="186"/>
                  <a:pt x="892" y="409"/>
                  <a:pt x="800" y="488"/>
                </a:cubicBezTo>
                <a:cubicBezTo>
                  <a:pt x="616" y="644"/>
                  <a:pt x="567" y="858"/>
                  <a:pt x="543" y="1087"/>
                </a:cubicBezTo>
                <a:cubicBezTo>
                  <a:pt x="535" y="1170"/>
                  <a:pt x="546" y="1260"/>
                  <a:pt x="581" y="1337"/>
                </a:cubicBezTo>
                <a:cubicBezTo>
                  <a:pt x="548" y="1425"/>
                  <a:pt x="524" y="1515"/>
                  <a:pt x="490" y="1602"/>
                </a:cubicBezTo>
                <a:cubicBezTo>
                  <a:pt x="491" y="1605"/>
                  <a:pt x="491" y="1607"/>
                  <a:pt x="491" y="1609"/>
                </a:cubicBezTo>
                <a:cubicBezTo>
                  <a:pt x="490" y="1625"/>
                  <a:pt x="483" y="1641"/>
                  <a:pt x="470" y="1650"/>
                </a:cubicBezTo>
                <a:cubicBezTo>
                  <a:pt x="470" y="1650"/>
                  <a:pt x="470" y="1650"/>
                  <a:pt x="470" y="1651"/>
                </a:cubicBezTo>
                <a:cubicBezTo>
                  <a:pt x="470" y="1650"/>
                  <a:pt x="470" y="1650"/>
                  <a:pt x="470" y="1650"/>
                </a:cubicBezTo>
                <a:cubicBezTo>
                  <a:pt x="467" y="1652"/>
                  <a:pt x="464" y="1653"/>
                  <a:pt x="460" y="1654"/>
                </a:cubicBezTo>
                <a:cubicBezTo>
                  <a:pt x="461" y="1655"/>
                  <a:pt x="462" y="1656"/>
                  <a:pt x="462" y="1656"/>
                </a:cubicBezTo>
                <a:cubicBezTo>
                  <a:pt x="436" y="1662"/>
                  <a:pt x="360" y="1802"/>
                  <a:pt x="287" y="1837"/>
                </a:cubicBezTo>
                <a:cubicBezTo>
                  <a:pt x="246" y="1856"/>
                  <a:pt x="206" y="1843"/>
                  <a:pt x="176" y="1760"/>
                </a:cubicBezTo>
                <a:cubicBezTo>
                  <a:pt x="132" y="1642"/>
                  <a:pt x="196" y="1525"/>
                  <a:pt x="270" y="1436"/>
                </a:cubicBezTo>
                <a:cubicBezTo>
                  <a:pt x="313" y="1385"/>
                  <a:pt x="333" y="1391"/>
                  <a:pt x="327" y="1329"/>
                </a:cubicBezTo>
                <a:cubicBezTo>
                  <a:pt x="325" y="1303"/>
                  <a:pt x="324" y="1294"/>
                  <a:pt x="327" y="1268"/>
                </a:cubicBezTo>
                <a:cubicBezTo>
                  <a:pt x="330" y="1244"/>
                  <a:pt x="354" y="1227"/>
                  <a:pt x="328" y="1205"/>
                </a:cubicBezTo>
                <a:cubicBezTo>
                  <a:pt x="263" y="1149"/>
                  <a:pt x="112" y="1371"/>
                  <a:pt x="90" y="1414"/>
                </a:cubicBezTo>
                <a:cubicBezTo>
                  <a:pt x="22" y="1543"/>
                  <a:pt x="0" y="1711"/>
                  <a:pt x="31" y="1854"/>
                </a:cubicBezTo>
                <a:cubicBezTo>
                  <a:pt x="47" y="1927"/>
                  <a:pt x="80" y="1997"/>
                  <a:pt x="137" y="2047"/>
                </a:cubicBezTo>
                <a:cubicBezTo>
                  <a:pt x="162" y="2070"/>
                  <a:pt x="209" y="2111"/>
                  <a:pt x="244" y="2114"/>
                </a:cubicBezTo>
                <a:cubicBezTo>
                  <a:pt x="258" y="2115"/>
                  <a:pt x="273" y="2110"/>
                  <a:pt x="288" y="2104"/>
                </a:cubicBezTo>
                <a:cubicBezTo>
                  <a:pt x="322" y="2088"/>
                  <a:pt x="355" y="2057"/>
                  <a:pt x="384" y="2043"/>
                </a:cubicBezTo>
                <a:cubicBezTo>
                  <a:pt x="385" y="2085"/>
                  <a:pt x="369" y="2129"/>
                  <a:pt x="364" y="2172"/>
                </a:cubicBezTo>
                <a:cubicBezTo>
                  <a:pt x="357" y="2233"/>
                  <a:pt x="349" y="2294"/>
                  <a:pt x="343" y="2355"/>
                </a:cubicBezTo>
                <a:cubicBezTo>
                  <a:pt x="336" y="2440"/>
                  <a:pt x="337" y="2523"/>
                  <a:pt x="340" y="2607"/>
                </a:cubicBezTo>
                <a:cubicBezTo>
                  <a:pt x="342" y="2665"/>
                  <a:pt x="344" y="2723"/>
                  <a:pt x="345" y="2782"/>
                </a:cubicBezTo>
                <a:cubicBezTo>
                  <a:pt x="346" y="2932"/>
                  <a:pt x="347" y="3082"/>
                  <a:pt x="359" y="3233"/>
                </a:cubicBezTo>
                <a:cubicBezTo>
                  <a:pt x="363" y="3278"/>
                  <a:pt x="372" y="3323"/>
                  <a:pt x="377" y="3368"/>
                </a:cubicBezTo>
                <a:cubicBezTo>
                  <a:pt x="379" y="3385"/>
                  <a:pt x="378" y="3403"/>
                  <a:pt x="382" y="3419"/>
                </a:cubicBezTo>
                <a:cubicBezTo>
                  <a:pt x="303" y="3415"/>
                  <a:pt x="244" y="3467"/>
                  <a:pt x="240" y="3546"/>
                </a:cubicBezTo>
                <a:cubicBezTo>
                  <a:pt x="240" y="3558"/>
                  <a:pt x="476" y="3516"/>
                  <a:pt x="497" y="3511"/>
                </a:cubicBezTo>
                <a:cubicBezTo>
                  <a:pt x="488" y="3463"/>
                  <a:pt x="484" y="3404"/>
                  <a:pt x="483" y="3356"/>
                </a:cubicBezTo>
                <a:cubicBezTo>
                  <a:pt x="481" y="3302"/>
                  <a:pt x="484" y="3246"/>
                  <a:pt x="501" y="3194"/>
                </a:cubicBezTo>
                <a:cubicBezTo>
                  <a:pt x="518" y="3140"/>
                  <a:pt x="544" y="3079"/>
                  <a:pt x="575" y="3033"/>
                </a:cubicBezTo>
                <a:cubicBezTo>
                  <a:pt x="645" y="2929"/>
                  <a:pt x="791" y="2862"/>
                  <a:pt x="912" y="2845"/>
                </a:cubicBezTo>
                <a:cubicBezTo>
                  <a:pt x="954" y="2839"/>
                  <a:pt x="992" y="2837"/>
                  <a:pt x="1029" y="2838"/>
                </a:cubicBezTo>
                <a:cubicBezTo>
                  <a:pt x="1029" y="2840"/>
                  <a:pt x="1029" y="2840"/>
                  <a:pt x="1029" y="2840"/>
                </a:cubicBezTo>
                <a:cubicBezTo>
                  <a:pt x="1034" y="2839"/>
                  <a:pt x="1039" y="2839"/>
                  <a:pt x="1044" y="2839"/>
                </a:cubicBezTo>
                <a:cubicBezTo>
                  <a:pt x="1049" y="2839"/>
                  <a:pt x="1054" y="2839"/>
                  <a:pt x="1059" y="2840"/>
                </a:cubicBezTo>
                <a:cubicBezTo>
                  <a:pt x="1059" y="2838"/>
                  <a:pt x="1059" y="2838"/>
                  <a:pt x="1059" y="2838"/>
                </a:cubicBezTo>
                <a:cubicBezTo>
                  <a:pt x="1097" y="2837"/>
                  <a:pt x="1134" y="2839"/>
                  <a:pt x="1177" y="2845"/>
                </a:cubicBezTo>
                <a:cubicBezTo>
                  <a:pt x="1298" y="2862"/>
                  <a:pt x="1443" y="2929"/>
                  <a:pt x="1513" y="3033"/>
                </a:cubicBezTo>
                <a:cubicBezTo>
                  <a:pt x="1545" y="3079"/>
                  <a:pt x="1570" y="3140"/>
                  <a:pt x="1588" y="3194"/>
                </a:cubicBezTo>
                <a:cubicBezTo>
                  <a:pt x="1604" y="3246"/>
                  <a:pt x="1608" y="3302"/>
                  <a:pt x="1606" y="3356"/>
                </a:cubicBezTo>
                <a:cubicBezTo>
                  <a:pt x="1605" y="3404"/>
                  <a:pt x="1601" y="3463"/>
                  <a:pt x="1591" y="3511"/>
                </a:cubicBezTo>
                <a:cubicBezTo>
                  <a:pt x="1613" y="3516"/>
                  <a:pt x="1849" y="3558"/>
                  <a:pt x="1848" y="3546"/>
                </a:cubicBezTo>
                <a:cubicBezTo>
                  <a:pt x="1844" y="3467"/>
                  <a:pt x="1785" y="3415"/>
                  <a:pt x="1707" y="3419"/>
                </a:cubicBezTo>
                <a:cubicBezTo>
                  <a:pt x="1711" y="3403"/>
                  <a:pt x="1710" y="3385"/>
                  <a:pt x="1712" y="3368"/>
                </a:cubicBezTo>
                <a:cubicBezTo>
                  <a:pt x="1716" y="3323"/>
                  <a:pt x="1726" y="3278"/>
                  <a:pt x="1729" y="3233"/>
                </a:cubicBezTo>
                <a:cubicBezTo>
                  <a:pt x="1741" y="3082"/>
                  <a:pt x="1742" y="2932"/>
                  <a:pt x="1744" y="2782"/>
                </a:cubicBezTo>
                <a:cubicBezTo>
                  <a:pt x="1744" y="2723"/>
                  <a:pt x="1747" y="2665"/>
                  <a:pt x="1749" y="2607"/>
                </a:cubicBezTo>
                <a:cubicBezTo>
                  <a:pt x="1752" y="2523"/>
                  <a:pt x="1753" y="2440"/>
                  <a:pt x="1745" y="2355"/>
                </a:cubicBezTo>
                <a:cubicBezTo>
                  <a:pt x="1740" y="2294"/>
                  <a:pt x="1732" y="2233"/>
                  <a:pt x="1725" y="2172"/>
                </a:cubicBezTo>
                <a:cubicBezTo>
                  <a:pt x="1720" y="2130"/>
                  <a:pt x="1705" y="2089"/>
                  <a:pt x="1707" y="2047"/>
                </a:cubicBezTo>
                <a:cubicBezTo>
                  <a:pt x="1808" y="2102"/>
                  <a:pt x="1888" y="2322"/>
                  <a:pt x="1916" y="2430"/>
                </a:cubicBezTo>
                <a:cubicBezTo>
                  <a:pt x="1935" y="2504"/>
                  <a:pt x="1942" y="2579"/>
                  <a:pt x="1959" y="2651"/>
                </a:cubicBezTo>
                <a:cubicBezTo>
                  <a:pt x="2164" y="2695"/>
                  <a:pt x="2030" y="2276"/>
                  <a:pt x="1995" y="2184"/>
                </a:cubicBezTo>
                <a:cubicBezTo>
                  <a:pt x="1948" y="2060"/>
                  <a:pt x="1884" y="1940"/>
                  <a:pt x="1805" y="1832"/>
                </a:cubicBezTo>
                <a:cubicBezTo>
                  <a:pt x="1792" y="1813"/>
                  <a:pt x="1745" y="1771"/>
                  <a:pt x="1699" y="1727"/>
                </a:cubicBezTo>
                <a:close/>
              </a:path>
            </a:pathLst>
          </a:custGeom>
          <a:solidFill>
            <a:srgbClr val="2223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957388" y="1530390"/>
            <a:ext cx="1527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D33432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版权声明</a:t>
            </a:r>
          </a:p>
        </p:txBody>
      </p:sp>
      <p:pic>
        <p:nvPicPr>
          <p:cNvPr id="92" name="图片 9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6017" y="1891209"/>
            <a:ext cx="922921" cy="963910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0053" y="2005016"/>
            <a:ext cx="3495675" cy="3495675"/>
          </a:xfrm>
          <a:prstGeom prst="rect">
            <a:avLst/>
          </a:prstGeom>
        </p:spPr>
      </p:pic>
      <p:sp>
        <p:nvSpPr>
          <p:cNvPr id="94" name="矩形 93"/>
          <p:cNvSpPr/>
          <p:nvPr/>
        </p:nvSpPr>
        <p:spPr>
          <a:xfrm>
            <a:off x="5583239" y="5575339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好玩、有趣、干货、提高、升职</a:t>
            </a:r>
          </a:p>
        </p:txBody>
      </p:sp>
      <p:sp>
        <p:nvSpPr>
          <p:cNvPr id="95" name="矩形 94"/>
          <p:cNvSpPr/>
          <p:nvPr/>
        </p:nvSpPr>
        <p:spPr>
          <a:xfrm>
            <a:off x="9071762" y="2208788"/>
            <a:ext cx="27336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1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、本作品版权归夏影</a:t>
            </a: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PPT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工作室所以，任何人不得以任何形式进行盗卖和分享</a:t>
            </a:r>
          </a:p>
        </p:txBody>
      </p:sp>
      <p:sp>
        <p:nvSpPr>
          <p:cNvPr id="96" name="矩形 95"/>
          <p:cNvSpPr/>
          <p:nvPr/>
        </p:nvSpPr>
        <p:spPr>
          <a:xfrm>
            <a:off x="9071762" y="3196689"/>
            <a:ext cx="27336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2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、对于违法的侵犯本工作室版权的行为，我们将依法进行追究其责任，必要的时候通过法律途径来进行维权</a:t>
            </a:r>
          </a:p>
        </p:txBody>
      </p:sp>
      <p:sp>
        <p:nvSpPr>
          <p:cNvPr id="97" name="矩形 96"/>
          <p:cNvSpPr/>
          <p:nvPr/>
        </p:nvSpPr>
        <p:spPr>
          <a:xfrm>
            <a:off x="9071762" y="4207670"/>
            <a:ext cx="2733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3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、如果要分享请联系夏影</a:t>
            </a: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PPT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工作室客服</a:t>
            </a: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QQ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：</a:t>
            </a: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2831843564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进行授权</a:t>
            </a:r>
          </a:p>
        </p:txBody>
      </p:sp>
      <p:sp>
        <p:nvSpPr>
          <p:cNvPr id="98" name="矩形 97"/>
          <p:cNvSpPr/>
          <p:nvPr/>
        </p:nvSpPr>
        <p:spPr>
          <a:xfrm>
            <a:off x="9095594" y="5077066"/>
            <a:ext cx="27336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D33432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请勿以身试法</a:t>
            </a:r>
          </a:p>
        </p:txBody>
      </p:sp>
    </p:spTree>
    <p:extLst>
      <p:ext uri="{BB962C8B-B14F-4D97-AF65-F5344CB8AC3E}">
        <p14:creationId xmlns:p14="http://schemas.microsoft.com/office/powerpoint/2010/main" val="189871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8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2615162"/>
            <a:ext cx="12192000" cy="1143000"/>
            <a:chOff x="0" y="742950"/>
            <a:chExt cx="12192000" cy="1562100"/>
          </a:xfrm>
        </p:grpSpPr>
        <p:sp>
          <p:nvSpPr>
            <p:cNvPr id="16" name="矩形 15"/>
            <p:cNvSpPr/>
            <p:nvPr/>
          </p:nvSpPr>
          <p:spPr>
            <a:xfrm>
              <a:off x="414728" y="742950"/>
              <a:ext cx="11777272" cy="1562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678742" y="912146"/>
              <a:ext cx="3083758" cy="1256709"/>
              <a:chOff x="1678742" y="912146"/>
              <a:chExt cx="3083758" cy="125670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678742" y="912146"/>
                <a:ext cx="2994857" cy="5468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zh-CN" sz="2000" spc="15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注一丝情，汇一抹</a:t>
                </a:r>
                <a:r>
                  <a:rPr lang="zh-CN" altLang="zh-CN" sz="2000" spc="15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灵气</a:t>
                </a:r>
                <a:endParaRPr lang="zh-CN" altLang="en-US" sz="2000" spc="15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678742" y="1622038"/>
                <a:ext cx="3083758" cy="5468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zh-CN" sz="2000" spc="4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万千惟妙犹在中国</a:t>
                </a:r>
                <a:r>
                  <a:rPr lang="zh-CN" altLang="zh-CN" sz="2000" spc="40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风</a:t>
                </a:r>
                <a:endParaRPr lang="zh-CN" altLang="en-US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0" y="742950"/>
              <a:ext cx="434715" cy="15621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762000"/>
            <a:ext cx="1857375" cy="304341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flipH="1">
            <a:off x="1662842" y="3894008"/>
            <a:ext cx="3723199" cy="1754326"/>
            <a:chOff x="399075" y="4188714"/>
            <a:chExt cx="3723198" cy="1754326"/>
          </a:xfrm>
        </p:grpSpPr>
        <p:sp>
          <p:nvSpPr>
            <p:cNvPr id="35" name="矩形 34"/>
            <p:cNvSpPr/>
            <p:nvPr/>
          </p:nvSpPr>
          <p:spPr>
            <a:xfrm>
              <a:off x="3798273" y="4188714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点一滴墨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420584" y="4188714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倾一世魂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042895" y="4188714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百年沧桑情落梦萦中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665206" y="4188714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注一丝情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287517" y="4188714"/>
              <a:ext cx="3240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汇一抹灵气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909828" y="4188714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万千惟妙犹在中国风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32139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剑走风动淋漓致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450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挥毫泼墨展英姿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76761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自古英雄出少年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99075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江郎才现中国风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5886451" y="2038350"/>
            <a:ext cx="6762751" cy="481965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1127585" y="629474"/>
            <a:ext cx="605314" cy="533120"/>
            <a:chOff x="2914650" y="792760"/>
            <a:chExt cx="1695450" cy="149324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2963033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2963033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86929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686929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2583" y="582749"/>
            <a:ext cx="1449088" cy="166914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11364" y="1098732"/>
            <a:ext cx="1776709" cy="204651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719"/>
          <a:stretch/>
        </p:blipFill>
        <p:spPr>
          <a:xfrm>
            <a:off x="9680887" y="2467432"/>
            <a:ext cx="1169389" cy="134696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723238" y="2038350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71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直接连接符 108"/>
          <p:cNvCxnSpPr/>
          <p:nvPr/>
        </p:nvCxnSpPr>
        <p:spPr>
          <a:xfrm flipH="1">
            <a:off x="285753" y="5589240"/>
            <a:ext cx="1697481" cy="187836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57315" y="1638300"/>
            <a:ext cx="4229100" cy="4229100"/>
            <a:chOff x="442913" y="1314450"/>
            <a:chExt cx="4229100" cy="4229100"/>
          </a:xfrm>
        </p:grpSpPr>
        <p:grpSp>
          <p:nvGrpSpPr>
            <p:cNvPr id="28" name="组合 27"/>
            <p:cNvGrpSpPr/>
            <p:nvPr/>
          </p:nvGrpSpPr>
          <p:grpSpPr>
            <a:xfrm>
              <a:off x="442913" y="1314450"/>
              <a:ext cx="4229100" cy="4229100"/>
              <a:chOff x="442913" y="1314450"/>
              <a:chExt cx="4229100" cy="422910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42913" y="1314450"/>
                <a:ext cx="4229100" cy="4229100"/>
                <a:chOff x="3733800" y="781050"/>
                <a:chExt cx="4629150" cy="4629150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3733800" y="781050"/>
                  <a:ext cx="4629150" cy="462915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>
                  <a:off x="4958474" y="1615750"/>
                  <a:ext cx="2294102" cy="2459302"/>
                  <a:chOff x="2522999" y="4091388"/>
                  <a:chExt cx="2294102" cy="2459302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4331581" y="4091388"/>
                    <a:ext cx="485520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剑走风动淋漓致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3720227" y="4091389"/>
                    <a:ext cx="350609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挥毫泼墨展英姿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3063905" y="4091389"/>
                    <a:ext cx="395578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自古英雄出少年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2522999" y="4091389"/>
                    <a:ext cx="280162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江郎才现中国风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</p:grpSp>
            <p:sp>
              <p:nvSpPr>
                <p:cNvPr id="101" name="椭圆 100"/>
                <p:cNvSpPr/>
                <p:nvPr/>
              </p:nvSpPr>
              <p:spPr>
                <a:xfrm>
                  <a:off x="3830241" y="877491"/>
                  <a:ext cx="4436268" cy="4436268"/>
                </a:xfrm>
                <a:prstGeom prst="ellipse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1536700" y="4786630"/>
                <a:ext cx="469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3048000" y="4786630"/>
                <a:ext cx="469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2264130" y="4542182"/>
              <a:ext cx="583387" cy="768124"/>
              <a:chOff x="7103288" y="59394"/>
              <a:chExt cx="583387" cy="768124"/>
            </a:xfrm>
          </p:grpSpPr>
          <p:grpSp>
            <p:nvGrpSpPr>
              <p:cNvPr id="21" name="Group 4"/>
              <p:cNvGrpSpPr>
                <a:grpSpLocks noChangeAspect="1"/>
              </p:cNvGrpSpPr>
              <p:nvPr/>
            </p:nvGrpSpPr>
            <p:grpSpPr bwMode="auto">
              <a:xfrm>
                <a:off x="7103288" y="59394"/>
                <a:ext cx="573204" cy="768124"/>
                <a:chOff x="4194" y="-372"/>
                <a:chExt cx="694" cy="930"/>
              </a:xfrm>
              <a:solidFill>
                <a:srgbClr val="C00000"/>
              </a:solidFill>
            </p:grpSpPr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>
                  <a:off x="4194" y="-372"/>
                  <a:ext cx="694" cy="715"/>
                </a:xfrm>
                <a:custGeom>
                  <a:avLst/>
                  <a:gdLst>
                    <a:gd name="T0" fmla="*/ 279 w 291"/>
                    <a:gd name="T1" fmla="*/ 117 h 300"/>
                    <a:gd name="T2" fmla="*/ 274 w 291"/>
                    <a:gd name="T3" fmla="*/ 101 h 300"/>
                    <a:gd name="T4" fmla="*/ 269 w 291"/>
                    <a:gd name="T5" fmla="*/ 84 h 300"/>
                    <a:gd name="T6" fmla="*/ 254 w 291"/>
                    <a:gd name="T7" fmla="*/ 63 h 300"/>
                    <a:gd name="T8" fmla="*/ 227 w 291"/>
                    <a:gd name="T9" fmla="*/ 37 h 300"/>
                    <a:gd name="T10" fmla="*/ 229 w 291"/>
                    <a:gd name="T11" fmla="*/ 34 h 300"/>
                    <a:gd name="T12" fmla="*/ 218 w 291"/>
                    <a:gd name="T13" fmla="*/ 23 h 300"/>
                    <a:gd name="T14" fmla="*/ 191 w 291"/>
                    <a:gd name="T15" fmla="*/ 20 h 300"/>
                    <a:gd name="T16" fmla="*/ 174 w 291"/>
                    <a:gd name="T17" fmla="*/ 9 h 300"/>
                    <a:gd name="T18" fmla="*/ 157 w 291"/>
                    <a:gd name="T19" fmla="*/ 4 h 300"/>
                    <a:gd name="T20" fmla="*/ 135 w 291"/>
                    <a:gd name="T21" fmla="*/ 6 h 300"/>
                    <a:gd name="T22" fmla="*/ 118 w 291"/>
                    <a:gd name="T23" fmla="*/ 6 h 300"/>
                    <a:gd name="T24" fmla="*/ 89 w 291"/>
                    <a:gd name="T25" fmla="*/ 14 h 300"/>
                    <a:gd name="T26" fmla="*/ 58 w 291"/>
                    <a:gd name="T27" fmla="*/ 31 h 300"/>
                    <a:gd name="T28" fmla="*/ 46 w 291"/>
                    <a:gd name="T29" fmla="*/ 40 h 300"/>
                    <a:gd name="T30" fmla="*/ 35 w 291"/>
                    <a:gd name="T31" fmla="*/ 45 h 300"/>
                    <a:gd name="T32" fmla="*/ 22 w 291"/>
                    <a:gd name="T33" fmla="*/ 65 h 300"/>
                    <a:gd name="T34" fmla="*/ 10 w 291"/>
                    <a:gd name="T35" fmla="*/ 93 h 300"/>
                    <a:gd name="T36" fmla="*/ 5 w 291"/>
                    <a:gd name="T37" fmla="*/ 103 h 300"/>
                    <a:gd name="T38" fmla="*/ 4 w 291"/>
                    <a:gd name="T39" fmla="*/ 133 h 300"/>
                    <a:gd name="T40" fmla="*/ 16 w 291"/>
                    <a:gd name="T41" fmla="*/ 172 h 300"/>
                    <a:gd name="T42" fmla="*/ 17 w 291"/>
                    <a:gd name="T43" fmla="*/ 182 h 300"/>
                    <a:gd name="T44" fmla="*/ 18 w 291"/>
                    <a:gd name="T45" fmla="*/ 187 h 300"/>
                    <a:gd name="T46" fmla="*/ 21 w 291"/>
                    <a:gd name="T47" fmla="*/ 193 h 300"/>
                    <a:gd name="T48" fmla="*/ 54 w 291"/>
                    <a:gd name="T49" fmla="*/ 227 h 300"/>
                    <a:gd name="T50" fmla="*/ 83 w 291"/>
                    <a:gd name="T51" fmla="*/ 244 h 300"/>
                    <a:gd name="T52" fmla="*/ 107 w 291"/>
                    <a:gd name="T53" fmla="*/ 263 h 300"/>
                    <a:gd name="T54" fmla="*/ 116 w 291"/>
                    <a:gd name="T55" fmla="*/ 265 h 300"/>
                    <a:gd name="T56" fmla="*/ 113 w 291"/>
                    <a:gd name="T57" fmla="*/ 273 h 300"/>
                    <a:gd name="T58" fmla="*/ 130 w 291"/>
                    <a:gd name="T59" fmla="*/ 281 h 300"/>
                    <a:gd name="T60" fmla="*/ 124 w 291"/>
                    <a:gd name="T61" fmla="*/ 287 h 300"/>
                    <a:gd name="T62" fmla="*/ 150 w 291"/>
                    <a:gd name="T63" fmla="*/ 293 h 300"/>
                    <a:gd name="T64" fmla="*/ 185 w 291"/>
                    <a:gd name="T65" fmla="*/ 289 h 300"/>
                    <a:gd name="T66" fmla="*/ 210 w 291"/>
                    <a:gd name="T67" fmla="*/ 273 h 300"/>
                    <a:gd name="T68" fmla="*/ 246 w 291"/>
                    <a:gd name="T69" fmla="*/ 252 h 300"/>
                    <a:gd name="T70" fmla="*/ 268 w 291"/>
                    <a:gd name="T71" fmla="*/ 223 h 300"/>
                    <a:gd name="T72" fmla="*/ 274 w 291"/>
                    <a:gd name="T73" fmla="*/ 196 h 300"/>
                    <a:gd name="T74" fmla="*/ 280 w 291"/>
                    <a:gd name="T75" fmla="*/ 183 h 300"/>
                    <a:gd name="T76" fmla="*/ 284 w 291"/>
                    <a:gd name="T77" fmla="*/ 159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91" h="300">
                      <a:moveTo>
                        <a:pt x="284" y="135"/>
                      </a:moveTo>
                      <a:cubicBezTo>
                        <a:pt x="285" y="127"/>
                        <a:pt x="282" y="123"/>
                        <a:pt x="279" y="117"/>
                      </a:cubicBezTo>
                      <a:cubicBezTo>
                        <a:pt x="285" y="110"/>
                        <a:pt x="273" y="107"/>
                        <a:pt x="274" y="100"/>
                      </a:cubicBezTo>
                      <a:cubicBezTo>
                        <a:pt x="274" y="101"/>
                        <a:pt x="274" y="101"/>
                        <a:pt x="274" y="101"/>
                      </a:cubicBezTo>
                      <a:cubicBezTo>
                        <a:pt x="272" y="99"/>
                        <a:pt x="272" y="99"/>
                        <a:pt x="272" y="99"/>
                      </a:cubicBezTo>
                      <a:cubicBezTo>
                        <a:pt x="278" y="93"/>
                        <a:pt x="269" y="89"/>
                        <a:pt x="269" y="84"/>
                      </a:cubicBezTo>
                      <a:cubicBezTo>
                        <a:pt x="266" y="81"/>
                        <a:pt x="268" y="71"/>
                        <a:pt x="260" y="73"/>
                      </a:cubicBezTo>
                      <a:cubicBezTo>
                        <a:pt x="260" y="68"/>
                        <a:pt x="258" y="66"/>
                        <a:pt x="254" y="63"/>
                      </a:cubicBezTo>
                      <a:cubicBezTo>
                        <a:pt x="246" y="57"/>
                        <a:pt x="241" y="41"/>
                        <a:pt x="229" y="40"/>
                      </a:cubicBezTo>
                      <a:cubicBezTo>
                        <a:pt x="228" y="39"/>
                        <a:pt x="227" y="38"/>
                        <a:pt x="227" y="37"/>
                      </a:cubicBezTo>
                      <a:cubicBezTo>
                        <a:pt x="228" y="37"/>
                        <a:pt x="228" y="36"/>
                        <a:pt x="229" y="36"/>
                      </a:cubicBezTo>
                      <a:cubicBezTo>
                        <a:pt x="229" y="34"/>
                        <a:pt x="229" y="34"/>
                        <a:pt x="229" y="34"/>
                      </a:cubicBezTo>
                      <a:cubicBezTo>
                        <a:pt x="226" y="33"/>
                        <a:pt x="224" y="32"/>
                        <a:pt x="221" y="31"/>
                      </a:cubicBezTo>
                      <a:cubicBezTo>
                        <a:pt x="223" y="29"/>
                        <a:pt x="221" y="24"/>
                        <a:pt x="218" y="23"/>
                      </a:cubicBezTo>
                      <a:cubicBezTo>
                        <a:pt x="213" y="22"/>
                        <a:pt x="212" y="22"/>
                        <a:pt x="206" y="21"/>
                      </a:cubicBezTo>
                      <a:cubicBezTo>
                        <a:pt x="202" y="17"/>
                        <a:pt x="196" y="19"/>
                        <a:pt x="191" y="20"/>
                      </a:cubicBezTo>
                      <a:cubicBezTo>
                        <a:pt x="189" y="14"/>
                        <a:pt x="182" y="16"/>
                        <a:pt x="178" y="14"/>
                      </a:cubicBezTo>
                      <a:cubicBezTo>
                        <a:pt x="176" y="12"/>
                        <a:pt x="174" y="11"/>
                        <a:pt x="174" y="9"/>
                      </a:cubicBezTo>
                      <a:cubicBezTo>
                        <a:pt x="168" y="9"/>
                        <a:pt x="164" y="6"/>
                        <a:pt x="157" y="7"/>
                      </a:cubicBezTo>
                      <a:cubicBezTo>
                        <a:pt x="157" y="4"/>
                        <a:pt x="157" y="4"/>
                        <a:pt x="157" y="4"/>
                      </a:cubicBezTo>
                      <a:cubicBezTo>
                        <a:pt x="153" y="0"/>
                        <a:pt x="148" y="6"/>
                        <a:pt x="144" y="1"/>
                      </a:cubicBezTo>
                      <a:cubicBezTo>
                        <a:pt x="140" y="2"/>
                        <a:pt x="139" y="5"/>
                        <a:pt x="135" y="6"/>
                      </a:cubicBezTo>
                      <a:cubicBezTo>
                        <a:pt x="132" y="7"/>
                        <a:pt x="126" y="9"/>
                        <a:pt x="124" y="4"/>
                      </a:cubicBezTo>
                      <a:cubicBezTo>
                        <a:pt x="122" y="4"/>
                        <a:pt x="119" y="4"/>
                        <a:pt x="118" y="6"/>
                      </a:cubicBezTo>
                      <a:cubicBezTo>
                        <a:pt x="114" y="2"/>
                        <a:pt x="112" y="11"/>
                        <a:pt x="107" y="6"/>
                      </a:cubicBezTo>
                      <a:cubicBezTo>
                        <a:pt x="103" y="16"/>
                        <a:pt x="96" y="9"/>
                        <a:pt x="89" y="14"/>
                      </a:cubicBezTo>
                      <a:cubicBezTo>
                        <a:pt x="84" y="23"/>
                        <a:pt x="74" y="15"/>
                        <a:pt x="69" y="25"/>
                      </a:cubicBezTo>
                      <a:cubicBezTo>
                        <a:pt x="64" y="22"/>
                        <a:pt x="63" y="35"/>
                        <a:pt x="58" y="31"/>
                      </a:cubicBezTo>
                      <a:cubicBezTo>
                        <a:pt x="58" y="32"/>
                        <a:pt x="58" y="32"/>
                        <a:pt x="58" y="32"/>
                      </a:cubicBezTo>
                      <a:cubicBezTo>
                        <a:pt x="56" y="38"/>
                        <a:pt x="47" y="32"/>
                        <a:pt x="46" y="40"/>
                      </a:cubicBezTo>
                      <a:cubicBezTo>
                        <a:pt x="40" y="40"/>
                        <a:pt x="38" y="39"/>
                        <a:pt x="34" y="43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2" y="49"/>
                        <a:pt x="32" y="53"/>
                        <a:pt x="27" y="53"/>
                      </a:cubicBezTo>
                      <a:cubicBezTo>
                        <a:pt x="24" y="57"/>
                        <a:pt x="20" y="61"/>
                        <a:pt x="22" y="65"/>
                      </a:cubicBezTo>
                      <a:cubicBezTo>
                        <a:pt x="9" y="69"/>
                        <a:pt x="20" y="87"/>
                        <a:pt x="8" y="92"/>
                      </a:cubicBezTo>
                      <a:cubicBezTo>
                        <a:pt x="10" y="93"/>
                        <a:pt x="10" y="93"/>
                        <a:pt x="10" y="93"/>
                      </a:cubicBezTo>
                      <a:cubicBezTo>
                        <a:pt x="8" y="96"/>
                        <a:pt x="8" y="102"/>
                        <a:pt x="3" y="99"/>
                      </a:cubicBezTo>
                      <a:cubicBezTo>
                        <a:pt x="2" y="101"/>
                        <a:pt x="4" y="102"/>
                        <a:pt x="5" y="103"/>
                      </a:cubicBezTo>
                      <a:cubicBezTo>
                        <a:pt x="2" y="109"/>
                        <a:pt x="6" y="114"/>
                        <a:pt x="8" y="121"/>
                      </a:cubicBezTo>
                      <a:cubicBezTo>
                        <a:pt x="5" y="124"/>
                        <a:pt x="0" y="128"/>
                        <a:pt x="4" y="133"/>
                      </a:cubicBezTo>
                      <a:cubicBezTo>
                        <a:pt x="12" y="137"/>
                        <a:pt x="0" y="147"/>
                        <a:pt x="8" y="149"/>
                      </a:cubicBezTo>
                      <a:cubicBezTo>
                        <a:pt x="5" y="159"/>
                        <a:pt x="14" y="166"/>
                        <a:pt x="16" y="172"/>
                      </a:cubicBezTo>
                      <a:cubicBezTo>
                        <a:pt x="13" y="175"/>
                        <a:pt x="17" y="180"/>
                        <a:pt x="16" y="183"/>
                      </a:cubicBezTo>
                      <a:cubicBezTo>
                        <a:pt x="17" y="182"/>
                        <a:pt x="17" y="182"/>
                        <a:pt x="17" y="182"/>
                      </a:cubicBezTo>
                      <a:cubicBezTo>
                        <a:pt x="19" y="184"/>
                        <a:pt x="19" y="184"/>
                        <a:pt x="19" y="184"/>
                      </a:cubicBezTo>
                      <a:cubicBezTo>
                        <a:pt x="19" y="185"/>
                        <a:pt x="19" y="186"/>
                        <a:pt x="18" y="187"/>
                      </a:cubicBezTo>
                      <a:cubicBezTo>
                        <a:pt x="26" y="191"/>
                        <a:pt x="26" y="191"/>
                        <a:pt x="26" y="191"/>
                      </a:cubicBezTo>
                      <a:cubicBezTo>
                        <a:pt x="21" y="193"/>
                        <a:pt x="21" y="193"/>
                        <a:pt x="21" y="193"/>
                      </a:cubicBezTo>
                      <a:cubicBezTo>
                        <a:pt x="26" y="202"/>
                        <a:pt x="38" y="205"/>
                        <a:pt x="43" y="215"/>
                      </a:cubicBezTo>
                      <a:cubicBezTo>
                        <a:pt x="51" y="215"/>
                        <a:pt x="47" y="225"/>
                        <a:pt x="54" y="227"/>
                      </a:cubicBezTo>
                      <a:cubicBezTo>
                        <a:pt x="64" y="224"/>
                        <a:pt x="62" y="237"/>
                        <a:pt x="71" y="236"/>
                      </a:cubicBezTo>
                      <a:cubicBezTo>
                        <a:pt x="72" y="243"/>
                        <a:pt x="83" y="237"/>
                        <a:pt x="83" y="244"/>
                      </a:cubicBezTo>
                      <a:cubicBezTo>
                        <a:pt x="86" y="244"/>
                        <a:pt x="86" y="244"/>
                        <a:pt x="86" y="244"/>
                      </a:cubicBezTo>
                      <a:cubicBezTo>
                        <a:pt x="92" y="253"/>
                        <a:pt x="104" y="253"/>
                        <a:pt x="107" y="263"/>
                      </a:cubicBezTo>
                      <a:cubicBezTo>
                        <a:pt x="110" y="261"/>
                        <a:pt x="115" y="259"/>
                        <a:pt x="117" y="263"/>
                      </a:cubicBezTo>
                      <a:cubicBezTo>
                        <a:pt x="116" y="265"/>
                        <a:pt x="116" y="265"/>
                        <a:pt x="116" y="265"/>
                      </a:cubicBezTo>
                      <a:cubicBezTo>
                        <a:pt x="120" y="269"/>
                        <a:pt x="120" y="269"/>
                        <a:pt x="120" y="269"/>
                      </a:cubicBezTo>
                      <a:cubicBezTo>
                        <a:pt x="119" y="273"/>
                        <a:pt x="114" y="269"/>
                        <a:pt x="113" y="273"/>
                      </a:cubicBezTo>
                      <a:cubicBezTo>
                        <a:pt x="116" y="275"/>
                        <a:pt x="120" y="278"/>
                        <a:pt x="122" y="275"/>
                      </a:cubicBezTo>
                      <a:cubicBezTo>
                        <a:pt x="124" y="278"/>
                        <a:pt x="127" y="278"/>
                        <a:pt x="130" y="281"/>
                      </a:cubicBezTo>
                      <a:cubicBezTo>
                        <a:pt x="132" y="283"/>
                        <a:pt x="135" y="277"/>
                        <a:pt x="137" y="282"/>
                      </a:cubicBezTo>
                      <a:cubicBezTo>
                        <a:pt x="133" y="285"/>
                        <a:pt x="130" y="285"/>
                        <a:pt x="124" y="287"/>
                      </a:cubicBezTo>
                      <a:cubicBezTo>
                        <a:pt x="126" y="287"/>
                        <a:pt x="130" y="289"/>
                        <a:pt x="130" y="287"/>
                      </a:cubicBezTo>
                      <a:cubicBezTo>
                        <a:pt x="135" y="291"/>
                        <a:pt x="145" y="288"/>
                        <a:pt x="150" y="293"/>
                      </a:cubicBezTo>
                      <a:cubicBezTo>
                        <a:pt x="154" y="294"/>
                        <a:pt x="156" y="293"/>
                        <a:pt x="157" y="290"/>
                      </a:cubicBezTo>
                      <a:cubicBezTo>
                        <a:pt x="168" y="300"/>
                        <a:pt x="174" y="285"/>
                        <a:pt x="185" y="289"/>
                      </a:cubicBezTo>
                      <a:cubicBezTo>
                        <a:pt x="195" y="289"/>
                        <a:pt x="191" y="272"/>
                        <a:pt x="202" y="279"/>
                      </a:cubicBezTo>
                      <a:cubicBezTo>
                        <a:pt x="205" y="274"/>
                        <a:pt x="211" y="281"/>
                        <a:pt x="210" y="273"/>
                      </a:cubicBezTo>
                      <a:cubicBezTo>
                        <a:pt x="212" y="269"/>
                        <a:pt x="216" y="270"/>
                        <a:pt x="219" y="270"/>
                      </a:cubicBezTo>
                      <a:cubicBezTo>
                        <a:pt x="225" y="260"/>
                        <a:pt x="237" y="259"/>
                        <a:pt x="246" y="252"/>
                      </a:cubicBezTo>
                      <a:cubicBezTo>
                        <a:pt x="245" y="245"/>
                        <a:pt x="253" y="244"/>
                        <a:pt x="253" y="237"/>
                      </a:cubicBezTo>
                      <a:cubicBezTo>
                        <a:pt x="260" y="234"/>
                        <a:pt x="260" y="225"/>
                        <a:pt x="268" y="223"/>
                      </a:cubicBezTo>
                      <a:cubicBezTo>
                        <a:pt x="267" y="218"/>
                        <a:pt x="269" y="210"/>
                        <a:pt x="270" y="205"/>
                      </a:cubicBezTo>
                      <a:cubicBezTo>
                        <a:pt x="273" y="203"/>
                        <a:pt x="270" y="197"/>
                        <a:pt x="274" y="196"/>
                      </a:cubicBezTo>
                      <a:cubicBezTo>
                        <a:pt x="274" y="195"/>
                        <a:pt x="274" y="195"/>
                        <a:pt x="274" y="195"/>
                      </a:cubicBezTo>
                      <a:cubicBezTo>
                        <a:pt x="281" y="194"/>
                        <a:pt x="274" y="185"/>
                        <a:pt x="280" y="183"/>
                      </a:cubicBezTo>
                      <a:cubicBezTo>
                        <a:pt x="280" y="179"/>
                        <a:pt x="280" y="171"/>
                        <a:pt x="284" y="169"/>
                      </a:cubicBezTo>
                      <a:cubicBezTo>
                        <a:pt x="284" y="159"/>
                        <a:pt x="284" y="159"/>
                        <a:pt x="284" y="159"/>
                      </a:cubicBezTo>
                      <a:cubicBezTo>
                        <a:pt x="279" y="151"/>
                        <a:pt x="291" y="143"/>
                        <a:pt x="284" y="13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6"/>
                <p:cNvSpPr>
                  <a:spLocks/>
                </p:cNvSpPr>
                <p:nvPr/>
              </p:nvSpPr>
              <p:spPr bwMode="auto">
                <a:xfrm>
                  <a:off x="4449" y="551"/>
                  <a:ext cx="12" cy="7"/>
                </a:xfrm>
                <a:custGeom>
                  <a:avLst/>
                  <a:gdLst>
                    <a:gd name="T0" fmla="*/ 4 w 5"/>
                    <a:gd name="T1" fmla="*/ 3 h 3"/>
                    <a:gd name="T2" fmla="*/ 0 w 5"/>
                    <a:gd name="T3" fmla="*/ 0 h 3"/>
                    <a:gd name="T4" fmla="*/ 4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4" y="3"/>
                      </a:moveTo>
                      <a:cubicBezTo>
                        <a:pt x="5" y="0"/>
                        <a:pt x="1" y="1"/>
                        <a:pt x="0" y="0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7117318" y="107950"/>
                <a:ext cx="369332" cy="457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rgbClr val="C00000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</a:rPr>
                  <a:t>夏</a:t>
                </a:r>
                <a:r>
                  <a:rPr lang="zh-CN" altLang="en-US" sz="1200" dirty="0" smtClean="0">
                    <a:solidFill>
                      <a:srgbClr val="C00000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</a:rPr>
                  <a:t>影</a:t>
                </a:r>
                <a:endParaRPr lang="en-US" altLang="zh-CN" sz="1200" dirty="0" smtClean="0">
                  <a:solidFill>
                    <a:srgbClr val="C00000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endParaRP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7317343" y="107950"/>
                <a:ext cx="369332" cy="457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rgbClr val="C00000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</a:rPr>
                  <a:t>出品</a:t>
                </a:r>
              </a:p>
            </p:txBody>
          </p:sp>
        </p:grpSp>
      </p:grpSp>
      <p:pic>
        <p:nvPicPr>
          <p:cNvPr id="35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12192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639052" y="-285749"/>
            <a:ext cx="5562599" cy="6398345"/>
            <a:chOff x="3084" y="172"/>
            <a:chExt cx="3075" cy="3537"/>
          </a:xfrm>
          <a:solidFill>
            <a:schemeClr val="tx1">
              <a:lumMod val="85000"/>
              <a:lumOff val="15000"/>
              <a:alpha val="8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317" y="3005"/>
              <a:ext cx="39" cy="59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0 h 3"/>
                <a:gd name="T4" fmla="*/ 2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867" y="3005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161" y="2067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318" y="1559"/>
              <a:ext cx="39" cy="59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1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0" y="3"/>
                    <a:pt x="2" y="1"/>
                    <a:pt x="0" y="1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259" y="1383"/>
              <a:ext cx="20" cy="79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1" y="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142" y="1403"/>
              <a:ext cx="39" cy="39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0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807" y="2106"/>
              <a:ext cx="352" cy="391"/>
            </a:xfrm>
            <a:custGeom>
              <a:avLst/>
              <a:gdLst>
                <a:gd name="T0" fmla="*/ 7 w 18"/>
                <a:gd name="T1" fmla="*/ 0 h 20"/>
                <a:gd name="T2" fmla="*/ 13 w 18"/>
                <a:gd name="T3" fmla="*/ 0 h 20"/>
                <a:gd name="T4" fmla="*/ 17 w 18"/>
                <a:gd name="T5" fmla="*/ 4 h 20"/>
                <a:gd name="T6" fmla="*/ 15 w 18"/>
                <a:gd name="T7" fmla="*/ 11 h 20"/>
                <a:gd name="T8" fmla="*/ 18 w 18"/>
                <a:gd name="T9" fmla="*/ 16 h 20"/>
                <a:gd name="T10" fmla="*/ 12 w 18"/>
                <a:gd name="T11" fmla="*/ 14 h 20"/>
                <a:gd name="T12" fmla="*/ 7 w 18"/>
                <a:gd name="T13" fmla="*/ 10 h 20"/>
                <a:gd name="T14" fmla="*/ 6 w 18"/>
                <a:gd name="T15" fmla="*/ 11 h 20"/>
                <a:gd name="T16" fmla="*/ 7 w 18"/>
                <a:gd name="T17" fmla="*/ 17 h 20"/>
                <a:gd name="T18" fmla="*/ 2 w 18"/>
                <a:gd name="T19" fmla="*/ 15 h 20"/>
                <a:gd name="T20" fmla="*/ 1 w 18"/>
                <a:gd name="T21" fmla="*/ 14 h 20"/>
                <a:gd name="T22" fmla="*/ 1 w 18"/>
                <a:gd name="T23" fmla="*/ 12 h 20"/>
                <a:gd name="T24" fmla="*/ 0 w 18"/>
                <a:gd name="T25" fmla="*/ 6 h 20"/>
                <a:gd name="T26" fmla="*/ 6 w 18"/>
                <a:gd name="T27" fmla="*/ 0 h 20"/>
                <a:gd name="T28" fmla="*/ 7 w 18"/>
                <a:gd name="T29" fmla="*/ 3 h 20"/>
                <a:gd name="T30" fmla="*/ 7 w 18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0">
                  <a:moveTo>
                    <a:pt x="7" y="0"/>
                  </a:moveTo>
                  <a:cubicBezTo>
                    <a:pt x="9" y="0"/>
                    <a:pt x="10" y="1"/>
                    <a:pt x="13" y="0"/>
                  </a:cubicBezTo>
                  <a:cubicBezTo>
                    <a:pt x="13" y="3"/>
                    <a:pt x="15" y="3"/>
                    <a:pt x="17" y="4"/>
                  </a:cubicBezTo>
                  <a:cubicBezTo>
                    <a:pt x="15" y="6"/>
                    <a:pt x="17" y="10"/>
                    <a:pt x="15" y="11"/>
                  </a:cubicBezTo>
                  <a:cubicBezTo>
                    <a:pt x="15" y="13"/>
                    <a:pt x="16" y="14"/>
                    <a:pt x="18" y="16"/>
                  </a:cubicBezTo>
                  <a:cubicBezTo>
                    <a:pt x="15" y="16"/>
                    <a:pt x="15" y="14"/>
                    <a:pt x="12" y="14"/>
                  </a:cubicBezTo>
                  <a:cubicBezTo>
                    <a:pt x="10" y="20"/>
                    <a:pt x="5" y="16"/>
                    <a:pt x="7" y="10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7" y="12"/>
                    <a:pt x="7" y="14"/>
                    <a:pt x="7" y="17"/>
                  </a:cubicBezTo>
                  <a:cubicBezTo>
                    <a:pt x="5" y="16"/>
                    <a:pt x="4" y="15"/>
                    <a:pt x="2" y="15"/>
                  </a:cubicBezTo>
                  <a:cubicBezTo>
                    <a:pt x="2" y="15"/>
                    <a:pt x="2" y="14"/>
                    <a:pt x="1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1" y="10"/>
                    <a:pt x="1" y="8"/>
                    <a:pt x="0" y="6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8" y="0"/>
                    <a:pt x="6" y="2"/>
                    <a:pt x="7" y="3"/>
                  </a:cubicBezTo>
                  <a:cubicBezTo>
                    <a:pt x="8" y="3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5885" y="2497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2 h 2"/>
                <a:gd name="T4" fmla="*/ 0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5866" y="3220"/>
              <a:ext cx="19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5768" y="2849"/>
              <a:ext cx="98" cy="39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5846" y="1618"/>
              <a:ext cx="78" cy="39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3 w 4"/>
                <a:gd name="T5" fmla="*/ 1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2"/>
                    <a:pt x="2" y="1"/>
                    <a:pt x="2" y="2"/>
                  </a:cubicBezTo>
                  <a:cubicBezTo>
                    <a:pt x="2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5826" y="2458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5768" y="2947"/>
              <a:ext cx="78" cy="58"/>
            </a:xfrm>
            <a:custGeom>
              <a:avLst/>
              <a:gdLst>
                <a:gd name="T0" fmla="*/ 3 w 4"/>
                <a:gd name="T1" fmla="*/ 1 h 3"/>
                <a:gd name="T2" fmla="*/ 0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3"/>
                    <a:pt x="1" y="3"/>
                    <a:pt x="0" y="2"/>
                  </a:cubicBezTo>
                  <a:cubicBezTo>
                    <a:pt x="0" y="0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5787" y="2771"/>
              <a:ext cx="39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5768" y="993"/>
              <a:ext cx="58" cy="58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2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2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5689" y="2517"/>
              <a:ext cx="216" cy="195"/>
            </a:xfrm>
            <a:custGeom>
              <a:avLst/>
              <a:gdLst>
                <a:gd name="T0" fmla="*/ 5 w 11"/>
                <a:gd name="T1" fmla="*/ 0 h 10"/>
                <a:gd name="T2" fmla="*/ 6 w 11"/>
                <a:gd name="T3" fmla="*/ 0 h 10"/>
                <a:gd name="T4" fmla="*/ 5 w 11"/>
                <a:gd name="T5" fmla="*/ 1 h 10"/>
                <a:gd name="T6" fmla="*/ 6 w 11"/>
                <a:gd name="T7" fmla="*/ 2 h 10"/>
                <a:gd name="T8" fmla="*/ 7 w 11"/>
                <a:gd name="T9" fmla="*/ 0 h 10"/>
                <a:gd name="T10" fmla="*/ 10 w 11"/>
                <a:gd name="T11" fmla="*/ 7 h 10"/>
                <a:gd name="T12" fmla="*/ 4 w 11"/>
                <a:gd name="T13" fmla="*/ 9 h 10"/>
                <a:gd name="T14" fmla="*/ 3 w 11"/>
                <a:gd name="T15" fmla="*/ 9 h 10"/>
                <a:gd name="T16" fmla="*/ 5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6" y="0"/>
                    <a:pt x="7" y="0"/>
                  </a:cubicBezTo>
                  <a:cubicBezTo>
                    <a:pt x="10" y="1"/>
                    <a:pt x="11" y="4"/>
                    <a:pt x="10" y="7"/>
                  </a:cubicBezTo>
                  <a:cubicBezTo>
                    <a:pt x="8" y="7"/>
                    <a:pt x="7" y="10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0" y="7"/>
                    <a:pt x="0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5689" y="148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5631" y="2653"/>
              <a:ext cx="117" cy="118"/>
            </a:xfrm>
            <a:custGeom>
              <a:avLst/>
              <a:gdLst>
                <a:gd name="T0" fmla="*/ 2 w 6"/>
                <a:gd name="T1" fmla="*/ 6 h 6"/>
                <a:gd name="T2" fmla="*/ 5 w 6"/>
                <a:gd name="T3" fmla="*/ 2 h 6"/>
                <a:gd name="T4" fmla="*/ 5 w 6"/>
                <a:gd name="T5" fmla="*/ 2 h 6"/>
                <a:gd name="T6" fmla="*/ 3 w 6"/>
                <a:gd name="T7" fmla="*/ 6 h 6"/>
                <a:gd name="T8" fmla="*/ 2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0" y="4"/>
                    <a:pt x="2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"/>
            <p:cNvSpPr>
              <a:spLocks/>
            </p:cNvSpPr>
            <p:nvPr/>
          </p:nvSpPr>
          <p:spPr bwMode="auto">
            <a:xfrm>
              <a:off x="5650" y="3083"/>
              <a:ext cx="59" cy="39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3" y="0"/>
                    <a:pt x="2" y="2"/>
                    <a:pt x="3" y="1"/>
                  </a:cubicBezTo>
                  <a:cubicBezTo>
                    <a:pt x="3" y="2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5650" y="2829"/>
              <a:ext cx="98" cy="78"/>
            </a:xfrm>
            <a:custGeom>
              <a:avLst/>
              <a:gdLst>
                <a:gd name="T0" fmla="*/ 3 w 5"/>
                <a:gd name="T1" fmla="*/ 0 h 4"/>
                <a:gd name="T2" fmla="*/ 4 w 5"/>
                <a:gd name="T3" fmla="*/ 0 h 4"/>
                <a:gd name="T4" fmla="*/ 4 w 5"/>
                <a:gd name="T5" fmla="*/ 0 h 4"/>
                <a:gd name="T6" fmla="*/ 4 w 5"/>
                <a:gd name="T7" fmla="*/ 3 h 4"/>
                <a:gd name="T8" fmla="*/ 2 w 5"/>
                <a:gd name="T9" fmla="*/ 4 h 4"/>
                <a:gd name="T10" fmla="*/ 0 w 5"/>
                <a:gd name="T11" fmla="*/ 3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5" y="1"/>
                    <a:pt x="4" y="3"/>
                  </a:cubicBezTo>
                  <a:cubicBezTo>
                    <a:pt x="4" y="3"/>
                    <a:pt x="2" y="3"/>
                    <a:pt x="2" y="4"/>
                  </a:cubicBezTo>
                  <a:cubicBezTo>
                    <a:pt x="1" y="4"/>
                    <a:pt x="2" y="3"/>
                    <a:pt x="0" y="3"/>
                  </a:cubicBezTo>
                  <a:cubicBezTo>
                    <a:pt x="1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5552" y="1540"/>
              <a:ext cx="59" cy="78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1 w 3"/>
                <a:gd name="T5" fmla="*/ 4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2" y="2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5552" y="3025"/>
              <a:ext cx="59" cy="58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0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5533" y="2302"/>
              <a:ext cx="78" cy="58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4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5513" y="3161"/>
              <a:ext cx="59" cy="40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1" y="2"/>
                    <a:pt x="0" y="2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5493" y="1227"/>
              <a:ext cx="59" cy="59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5454" y="1188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1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5435" y="1931"/>
              <a:ext cx="58" cy="78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3 h 4"/>
                <a:gd name="T4" fmla="*/ 0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3" y="1"/>
                    <a:pt x="2" y="3"/>
                  </a:cubicBezTo>
                  <a:cubicBezTo>
                    <a:pt x="0" y="4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5454" y="778"/>
              <a:ext cx="39" cy="19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5415" y="2966"/>
              <a:ext cx="20" cy="39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4"/>
            <p:cNvSpPr>
              <a:spLocks/>
            </p:cNvSpPr>
            <p:nvPr/>
          </p:nvSpPr>
          <p:spPr bwMode="auto">
            <a:xfrm>
              <a:off x="5395" y="3025"/>
              <a:ext cx="40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5376" y="1012"/>
              <a:ext cx="59" cy="5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1 w 3"/>
                <a:gd name="T5" fmla="*/ 0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6"/>
            <p:cNvSpPr>
              <a:spLocks noEditPoints="1"/>
            </p:cNvSpPr>
            <p:nvPr/>
          </p:nvSpPr>
          <p:spPr bwMode="auto">
            <a:xfrm>
              <a:off x="4671" y="2282"/>
              <a:ext cx="979" cy="1290"/>
            </a:xfrm>
            <a:custGeom>
              <a:avLst/>
              <a:gdLst>
                <a:gd name="T0" fmla="*/ 34 w 50"/>
                <a:gd name="T1" fmla="*/ 37 h 66"/>
                <a:gd name="T2" fmla="*/ 34 w 50"/>
                <a:gd name="T3" fmla="*/ 40 h 66"/>
                <a:gd name="T4" fmla="*/ 35 w 50"/>
                <a:gd name="T5" fmla="*/ 37 h 66"/>
                <a:gd name="T6" fmla="*/ 34 w 50"/>
                <a:gd name="T7" fmla="*/ 37 h 66"/>
                <a:gd name="T8" fmla="*/ 10 w 50"/>
                <a:gd name="T9" fmla="*/ 21 h 66"/>
                <a:gd name="T10" fmla="*/ 10 w 50"/>
                <a:gd name="T11" fmla="*/ 17 h 66"/>
                <a:gd name="T12" fmla="*/ 12 w 50"/>
                <a:gd name="T13" fmla="*/ 16 h 66"/>
                <a:gd name="T14" fmla="*/ 14 w 50"/>
                <a:gd name="T15" fmla="*/ 20 h 66"/>
                <a:gd name="T16" fmla="*/ 11 w 50"/>
                <a:gd name="T17" fmla="*/ 13 h 66"/>
                <a:gd name="T18" fmla="*/ 11 w 50"/>
                <a:gd name="T19" fmla="*/ 12 h 66"/>
                <a:gd name="T20" fmla="*/ 16 w 50"/>
                <a:gd name="T21" fmla="*/ 12 h 66"/>
                <a:gd name="T22" fmla="*/ 16 w 50"/>
                <a:gd name="T23" fmla="*/ 4 h 66"/>
                <a:gd name="T24" fmla="*/ 19 w 50"/>
                <a:gd name="T25" fmla="*/ 5 h 66"/>
                <a:gd name="T26" fmla="*/ 25 w 50"/>
                <a:gd name="T27" fmla="*/ 0 h 66"/>
                <a:gd name="T28" fmla="*/ 28 w 50"/>
                <a:gd name="T29" fmla="*/ 2 h 66"/>
                <a:gd name="T30" fmla="*/ 41 w 50"/>
                <a:gd name="T31" fmla="*/ 8 h 66"/>
                <a:gd name="T32" fmla="*/ 45 w 50"/>
                <a:gd name="T33" fmla="*/ 6 h 66"/>
                <a:gd name="T34" fmla="*/ 46 w 50"/>
                <a:gd name="T35" fmla="*/ 8 h 66"/>
                <a:gd name="T36" fmla="*/ 44 w 50"/>
                <a:gd name="T37" fmla="*/ 9 h 66"/>
                <a:gd name="T38" fmla="*/ 48 w 50"/>
                <a:gd name="T39" fmla="*/ 17 h 66"/>
                <a:gd name="T40" fmla="*/ 45 w 50"/>
                <a:gd name="T41" fmla="*/ 25 h 66"/>
                <a:gd name="T42" fmla="*/ 49 w 50"/>
                <a:gd name="T43" fmla="*/ 31 h 66"/>
                <a:gd name="T44" fmla="*/ 48 w 50"/>
                <a:gd name="T45" fmla="*/ 33 h 66"/>
                <a:gd name="T46" fmla="*/ 45 w 50"/>
                <a:gd name="T47" fmla="*/ 36 h 66"/>
                <a:gd name="T48" fmla="*/ 43 w 50"/>
                <a:gd name="T49" fmla="*/ 36 h 66"/>
                <a:gd name="T50" fmla="*/ 44 w 50"/>
                <a:gd name="T51" fmla="*/ 33 h 66"/>
                <a:gd name="T52" fmla="*/ 43 w 50"/>
                <a:gd name="T53" fmla="*/ 29 h 66"/>
                <a:gd name="T54" fmla="*/ 36 w 50"/>
                <a:gd name="T55" fmla="*/ 34 h 66"/>
                <a:gd name="T56" fmla="*/ 35 w 50"/>
                <a:gd name="T57" fmla="*/ 44 h 66"/>
                <a:gd name="T58" fmla="*/ 32 w 50"/>
                <a:gd name="T59" fmla="*/ 37 h 66"/>
                <a:gd name="T60" fmla="*/ 29 w 50"/>
                <a:gd name="T61" fmla="*/ 39 h 66"/>
                <a:gd name="T62" fmla="*/ 31 w 50"/>
                <a:gd name="T63" fmla="*/ 39 h 66"/>
                <a:gd name="T64" fmla="*/ 31 w 50"/>
                <a:gd name="T65" fmla="*/ 47 h 66"/>
                <a:gd name="T66" fmla="*/ 40 w 50"/>
                <a:gd name="T67" fmla="*/ 57 h 66"/>
                <a:gd name="T68" fmla="*/ 27 w 50"/>
                <a:gd name="T69" fmla="*/ 64 h 66"/>
                <a:gd name="T70" fmla="*/ 24 w 50"/>
                <a:gd name="T71" fmla="*/ 61 h 66"/>
                <a:gd name="T72" fmla="*/ 11 w 50"/>
                <a:gd name="T73" fmla="*/ 63 h 66"/>
                <a:gd name="T74" fmla="*/ 7 w 50"/>
                <a:gd name="T75" fmla="*/ 61 h 66"/>
                <a:gd name="T76" fmla="*/ 4 w 50"/>
                <a:gd name="T77" fmla="*/ 58 h 66"/>
                <a:gd name="T78" fmla="*/ 0 w 50"/>
                <a:gd name="T79" fmla="*/ 45 h 66"/>
                <a:gd name="T80" fmla="*/ 6 w 50"/>
                <a:gd name="T81" fmla="*/ 34 h 66"/>
                <a:gd name="T82" fmla="*/ 9 w 50"/>
                <a:gd name="T83" fmla="*/ 32 h 66"/>
                <a:gd name="T84" fmla="*/ 15 w 50"/>
                <a:gd name="T85" fmla="*/ 29 h 66"/>
                <a:gd name="T86" fmla="*/ 13 w 50"/>
                <a:gd name="T87" fmla="*/ 27 h 66"/>
                <a:gd name="T88" fmla="*/ 10 w 50"/>
                <a:gd name="T89" fmla="*/ 21 h 66"/>
                <a:gd name="T90" fmla="*/ 12 w 50"/>
                <a:gd name="T91" fmla="*/ 39 h 66"/>
                <a:gd name="T92" fmla="*/ 12 w 50"/>
                <a:gd name="T93" fmla="*/ 37 h 66"/>
                <a:gd name="T94" fmla="*/ 10 w 50"/>
                <a:gd name="T95" fmla="*/ 37 h 66"/>
                <a:gd name="T96" fmla="*/ 12 w 50"/>
                <a:gd name="T97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" h="66">
                  <a:moveTo>
                    <a:pt x="34" y="37"/>
                  </a:moveTo>
                  <a:cubicBezTo>
                    <a:pt x="34" y="38"/>
                    <a:pt x="33" y="40"/>
                    <a:pt x="34" y="40"/>
                  </a:cubicBezTo>
                  <a:cubicBezTo>
                    <a:pt x="35" y="39"/>
                    <a:pt x="35" y="38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lose/>
                  <a:moveTo>
                    <a:pt x="10" y="21"/>
                  </a:moveTo>
                  <a:cubicBezTo>
                    <a:pt x="11" y="20"/>
                    <a:pt x="10" y="18"/>
                    <a:pt x="10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8"/>
                    <a:pt x="13" y="19"/>
                    <a:pt x="14" y="20"/>
                  </a:cubicBezTo>
                  <a:cubicBezTo>
                    <a:pt x="15" y="17"/>
                    <a:pt x="14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4" y="12"/>
                    <a:pt x="16" y="12"/>
                  </a:cubicBezTo>
                  <a:cubicBezTo>
                    <a:pt x="18" y="10"/>
                    <a:pt x="18" y="6"/>
                    <a:pt x="16" y="4"/>
                  </a:cubicBezTo>
                  <a:cubicBezTo>
                    <a:pt x="18" y="4"/>
                    <a:pt x="19" y="5"/>
                    <a:pt x="19" y="5"/>
                  </a:cubicBezTo>
                  <a:cubicBezTo>
                    <a:pt x="22" y="4"/>
                    <a:pt x="23" y="2"/>
                    <a:pt x="25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33" y="0"/>
                    <a:pt x="39" y="4"/>
                    <a:pt x="41" y="8"/>
                  </a:cubicBezTo>
                  <a:cubicBezTo>
                    <a:pt x="43" y="8"/>
                    <a:pt x="45" y="7"/>
                    <a:pt x="45" y="6"/>
                  </a:cubicBezTo>
                  <a:cubicBezTo>
                    <a:pt x="46" y="6"/>
                    <a:pt x="45" y="8"/>
                    <a:pt x="46" y="8"/>
                  </a:cubicBezTo>
                  <a:cubicBezTo>
                    <a:pt x="44" y="8"/>
                    <a:pt x="45" y="9"/>
                    <a:pt x="44" y="9"/>
                  </a:cubicBezTo>
                  <a:cubicBezTo>
                    <a:pt x="44" y="12"/>
                    <a:pt x="46" y="15"/>
                    <a:pt x="48" y="17"/>
                  </a:cubicBezTo>
                  <a:cubicBezTo>
                    <a:pt x="46" y="19"/>
                    <a:pt x="45" y="22"/>
                    <a:pt x="45" y="25"/>
                  </a:cubicBezTo>
                  <a:cubicBezTo>
                    <a:pt x="48" y="26"/>
                    <a:pt x="50" y="28"/>
                    <a:pt x="49" y="31"/>
                  </a:cubicBezTo>
                  <a:cubicBezTo>
                    <a:pt x="49" y="32"/>
                    <a:pt x="49" y="32"/>
                    <a:pt x="48" y="33"/>
                  </a:cubicBezTo>
                  <a:cubicBezTo>
                    <a:pt x="46" y="33"/>
                    <a:pt x="46" y="34"/>
                    <a:pt x="45" y="36"/>
                  </a:cubicBezTo>
                  <a:cubicBezTo>
                    <a:pt x="44" y="36"/>
                    <a:pt x="44" y="36"/>
                    <a:pt x="43" y="36"/>
                  </a:cubicBezTo>
                  <a:cubicBezTo>
                    <a:pt x="42" y="34"/>
                    <a:pt x="44" y="34"/>
                    <a:pt x="44" y="33"/>
                  </a:cubicBezTo>
                  <a:cubicBezTo>
                    <a:pt x="44" y="32"/>
                    <a:pt x="43" y="31"/>
                    <a:pt x="43" y="29"/>
                  </a:cubicBezTo>
                  <a:cubicBezTo>
                    <a:pt x="41" y="31"/>
                    <a:pt x="39" y="33"/>
                    <a:pt x="36" y="34"/>
                  </a:cubicBezTo>
                  <a:cubicBezTo>
                    <a:pt x="37" y="38"/>
                    <a:pt x="36" y="41"/>
                    <a:pt x="35" y="44"/>
                  </a:cubicBezTo>
                  <a:cubicBezTo>
                    <a:pt x="33" y="43"/>
                    <a:pt x="33" y="39"/>
                    <a:pt x="32" y="37"/>
                  </a:cubicBezTo>
                  <a:cubicBezTo>
                    <a:pt x="30" y="37"/>
                    <a:pt x="29" y="37"/>
                    <a:pt x="29" y="39"/>
                  </a:cubicBezTo>
                  <a:cubicBezTo>
                    <a:pt x="29" y="40"/>
                    <a:pt x="31" y="41"/>
                    <a:pt x="31" y="39"/>
                  </a:cubicBezTo>
                  <a:cubicBezTo>
                    <a:pt x="32" y="41"/>
                    <a:pt x="31" y="44"/>
                    <a:pt x="31" y="47"/>
                  </a:cubicBezTo>
                  <a:cubicBezTo>
                    <a:pt x="37" y="47"/>
                    <a:pt x="37" y="53"/>
                    <a:pt x="40" y="57"/>
                  </a:cubicBezTo>
                  <a:cubicBezTo>
                    <a:pt x="37" y="61"/>
                    <a:pt x="35" y="66"/>
                    <a:pt x="27" y="64"/>
                  </a:cubicBezTo>
                  <a:cubicBezTo>
                    <a:pt x="27" y="63"/>
                    <a:pt x="25" y="62"/>
                    <a:pt x="24" y="61"/>
                  </a:cubicBezTo>
                  <a:cubicBezTo>
                    <a:pt x="21" y="66"/>
                    <a:pt x="15" y="62"/>
                    <a:pt x="11" y="63"/>
                  </a:cubicBezTo>
                  <a:cubicBezTo>
                    <a:pt x="9" y="63"/>
                    <a:pt x="9" y="61"/>
                    <a:pt x="7" y="61"/>
                  </a:cubicBezTo>
                  <a:cubicBezTo>
                    <a:pt x="7" y="59"/>
                    <a:pt x="6" y="58"/>
                    <a:pt x="4" y="58"/>
                  </a:cubicBezTo>
                  <a:cubicBezTo>
                    <a:pt x="2" y="54"/>
                    <a:pt x="1" y="48"/>
                    <a:pt x="0" y="45"/>
                  </a:cubicBezTo>
                  <a:cubicBezTo>
                    <a:pt x="1" y="41"/>
                    <a:pt x="3" y="37"/>
                    <a:pt x="6" y="34"/>
                  </a:cubicBezTo>
                  <a:cubicBezTo>
                    <a:pt x="8" y="34"/>
                    <a:pt x="9" y="34"/>
                    <a:pt x="9" y="32"/>
                  </a:cubicBezTo>
                  <a:cubicBezTo>
                    <a:pt x="12" y="32"/>
                    <a:pt x="13" y="30"/>
                    <a:pt x="15" y="29"/>
                  </a:cubicBezTo>
                  <a:cubicBezTo>
                    <a:pt x="16" y="28"/>
                    <a:pt x="13" y="28"/>
                    <a:pt x="13" y="27"/>
                  </a:cubicBezTo>
                  <a:cubicBezTo>
                    <a:pt x="15" y="25"/>
                    <a:pt x="13" y="22"/>
                    <a:pt x="10" y="21"/>
                  </a:cubicBezTo>
                  <a:close/>
                  <a:moveTo>
                    <a:pt x="12" y="39"/>
                  </a:moveTo>
                  <a:cubicBezTo>
                    <a:pt x="12" y="38"/>
                    <a:pt x="12" y="38"/>
                    <a:pt x="12" y="37"/>
                  </a:cubicBezTo>
                  <a:cubicBezTo>
                    <a:pt x="11" y="37"/>
                    <a:pt x="11" y="37"/>
                    <a:pt x="10" y="37"/>
                  </a:cubicBezTo>
                  <a:cubicBezTo>
                    <a:pt x="10" y="38"/>
                    <a:pt x="10" y="39"/>
                    <a:pt x="1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7"/>
            <p:cNvSpPr>
              <a:spLocks/>
            </p:cNvSpPr>
            <p:nvPr/>
          </p:nvSpPr>
          <p:spPr bwMode="auto">
            <a:xfrm>
              <a:off x="5180" y="1579"/>
              <a:ext cx="39" cy="58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8"/>
            <p:cNvSpPr>
              <a:spLocks/>
            </p:cNvSpPr>
            <p:nvPr/>
          </p:nvSpPr>
          <p:spPr bwMode="auto">
            <a:xfrm>
              <a:off x="5160" y="1813"/>
              <a:ext cx="59" cy="39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2" y="2"/>
                    <a:pt x="0" y="2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9"/>
            <p:cNvSpPr>
              <a:spLocks/>
            </p:cNvSpPr>
            <p:nvPr/>
          </p:nvSpPr>
          <p:spPr bwMode="auto">
            <a:xfrm>
              <a:off x="5062" y="1794"/>
              <a:ext cx="98" cy="5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4" y="2"/>
                    <a:pt x="5" y="3"/>
                  </a:cubicBezTo>
                  <a:cubicBezTo>
                    <a:pt x="3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0"/>
            <p:cNvSpPr>
              <a:spLocks/>
            </p:cNvSpPr>
            <p:nvPr/>
          </p:nvSpPr>
          <p:spPr bwMode="auto">
            <a:xfrm>
              <a:off x="4984" y="1442"/>
              <a:ext cx="98" cy="98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5 h 5"/>
                <a:gd name="T4" fmla="*/ 5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0" y="4"/>
                    <a:pt x="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1"/>
            <p:cNvSpPr>
              <a:spLocks/>
            </p:cNvSpPr>
            <p:nvPr/>
          </p:nvSpPr>
          <p:spPr bwMode="auto">
            <a:xfrm>
              <a:off x="4925" y="2204"/>
              <a:ext cx="59" cy="59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1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2"/>
            <p:cNvSpPr>
              <a:spLocks/>
            </p:cNvSpPr>
            <p:nvPr/>
          </p:nvSpPr>
          <p:spPr bwMode="auto">
            <a:xfrm>
              <a:off x="4769" y="2185"/>
              <a:ext cx="176" cy="156"/>
            </a:xfrm>
            <a:custGeom>
              <a:avLst/>
              <a:gdLst>
                <a:gd name="T0" fmla="*/ 2 w 9"/>
                <a:gd name="T1" fmla="*/ 6 h 8"/>
                <a:gd name="T2" fmla="*/ 7 w 9"/>
                <a:gd name="T3" fmla="*/ 8 h 8"/>
                <a:gd name="T4" fmla="*/ 4 w 9"/>
                <a:gd name="T5" fmla="*/ 8 h 8"/>
                <a:gd name="T6" fmla="*/ 2 w 9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2" y="6"/>
                  </a:moveTo>
                  <a:cubicBezTo>
                    <a:pt x="0" y="0"/>
                    <a:pt x="9" y="2"/>
                    <a:pt x="7" y="8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6"/>
                    <a:pt x="2" y="7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3"/>
            <p:cNvSpPr>
              <a:spLocks/>
            </p:cNvSpPr>
            <p:nvPr/>
          </p:nvSpPr>
          <p:spPr bwMode="auto">
            <a:xfrm>
              <a:off x="4886" y="2771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4"/>
            <p:cNvSpPr>
              <a:spLocks/>
            </p:cNvSpPr>
            <p:nvPr/>
          </p:nvSpPr>
          <p:spPr bwMode="auto">
            <a:xfrm>
              <a:off x="4827" y="2771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0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5"/>
            <p:cNvSpPr>
              <a:spLocks/>
            </p:cNvSpPr>
            <p:nvPr/>
          </p:nvSpPr>
          <p:spPr bwMode="auto">
            <a:xfrm>
              <a:off x="4749" y="875"/>
              <a:ext cx="59" cy="40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2 h 2"/>
                <a:gd name="T4" fmla="*/ 0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6"/>
            <p:cNvSpPr>
              <a:spLocks/>
            </p:cNvSpPr>
            <p:nvPr/>
          </p:nvSpPr>
          <p:spPr bwMode="auto">
            <a:xfrm>
              <a:off x="4690" y="3669"/>
              <a:ext cx="59" cy="40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7"/>
            <p:cNvSpPr>
              <a:spLocks/>
            </p:cNvSpPr>
            <p:nvPr/>
          </p:nvSpPr>
          <p:spPr bwMode="auto">
            <a:xfrm>
              <a:off x="4710" y="524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8"/>
            <p:cNvSpPr>
              <a:spLocks/>
            </p:cNvSpPr>
            <p:nvPr/>
          </p:nvSpPr>
          <p:spPr bwMode="auto">
            <a:xfrm>
              <a:off x="4573" y="2614"/>
              <a:ext cx="58" cy="372"/>
            </a:xfrm>
            <a:custGeom>
              <a:avLst/>
              <a:gdLst>
                <a:gd name="T0" fmla="*/ 0 w 3"/>
                <a:gd name="T1" fmla="*/ 0 h 19"/>
                <a:gd name="T2" fmla="*/ 2 w 3"/>
                <a:gd name="T3" fmla="*/ 0 h 19"/>
                <a:gd name="T4" fmla="*/ 1 w 3"/>
                <a:gd name="T5" fmla="*/ 19 h 19"/>
                <a:gd name="T6" fmla="*/ 0 w 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4"/>
                    <a:pt x="3" y="14"/>
                    <a:pt x="1" y="19"/>
                  </a:cubicBezTo>
                  <a:cubicBezTo>
                    <a:pt x="1" y="1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9"/>
            <p:cNvSpPr>
              <a:spLocks/>
            </p:cNvSpPr>
            <p:nvPr/>
          </p:nvSpPr>
          <p:spPr bwMode="auto">
            <a:xfrm>
              <a:off x="4534" y="621"/>
              <a:ext cx="19" cy="4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4279" y="2947"/>
              <a:ext cx="59" cy="58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3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1"/>
            <p:cNvSpPr>
              <a:spLocks/>
            </p:cNvSpPr>
            <p:nvPr/>
          </p:nvSpPr>
          <p:spPr bwMode="auto">
            <a:xfrm>
              <a:off x="4142" y="2321"/>
              <a:ext cx="58" cy="59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3 h 3"/>
                <a:gd name="T4" fmla="*/ 0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4142" y="3083"/>
              <a:ext cx="58" cy="59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2" y="0"/>
                    <a:pt x="3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3"/>
            <p:cNvSpPr>
              <a:spLocks/>
            </p:cNvSpPr>
            <p:nvPr/>
          </p:nvSpPr>
          <p:spPr bwMode="auto">
            <a:xfrm>
              <a:off x="4024" y="172"/>
              <a:ext cx="157" cy="156"/>
            </a:xfrm>
            <a:custGeom>
              <a:avLst/>
              <a:gdLst>
                <a:gd name="T0" fmla="*/ 6 w 8"/>
                <a:gd name="T1" fmla="*/ 6 h 8"/>
                <a:gd name="T2" fmla="*/ 5 w 8"/>
                <a:gd name="T3" fmla="*/ 7 h 8"/>
                <a:gd name="T4" fmla="*/ 3 w 8"/>
                <a:gd name="T5" fmla="*/ 7 h 8"/>
                <a:gd name="T6" fmla="*/ 0 w 8"/>
                <a:gd name="T7" fmla="*/ 5 h 8"/>
                <a:gd name="T8" fmla="*/ 3 w 8"/>
                <a:gd name="T9" fmla="*/ 1 h 8"/>
                <a:gd name="T10" fmla="*/ 6 w 8"/>
                <a:gd name="T11" fmla="*/ 2 h 8"/>
                <a:gd name="T12" fmla="*/ 7 w 8"/>
                <a:gd name="T13" fmla="*/ 5 h 8"/>
                <a:gd name="T14" fmla="*/ 5 w 8"/>
                <a:gd name="T15" fmla="*/ 5 h 8"/>
                <a:gd name="T16" fmla="*/ 6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6"/>
                  </a:move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5" y="8"/>
                    <a:pt x="3" y="7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1" y="3"/>
                    <a:pt x="2" y="3"/>
                    <a:pt x="3" y="1"/>
                  </a:cubicBezTo>
                  <a:cubicBezTo>
                    <a:pt x="5" y="0"/>
                    <a:pt x="4" y="2"/>
                    <a:pt x="6" y="2"/>
                  </a:cubicBezTo>
                  <a:cubicBezTo>
                    <a:pt x="6" y="4"/>
                    <a:pt x="8" y="3"/>
                    <a:pt x="7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4"/>
            <p:cNvSpPr>
              <a:spLocks/>
            </p:cNvSpPr>
            <p:nvPr/>
          </p:nvSpPr>
          <p:spPr bwMode="auto">
            <a:xfrm>
              <a:off x="4024" y="2458"/>
              <a:ext cx="98" cy="7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3 h 4"/>
                <a:gd name="T4" fmla="*/ 4 w 5"/>
                <a:gd name="T5" fmla="*/ 4 h 4"/>
                <a:gd name="T6" fmla="*/ 0 w 5"/>
                <a:gd name="T7" fmla="*/ 2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2" y="2"/>
                    <a:pt x="3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2" y="4"/>
                    <a:pt x="3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5"/>
            <p:cNvSpPr>
              <a:spLocks noEditPoints="1"/>
            </p:cNvSpPr>
            <p:nvPr/>
          </p:nvSpPr>
          <p:spPr bwMode="auto">
            <a:xfrm>
              <a:off x="3613" y="289"/>
              <a:ext cx="2155" cy="2325"/>
            </a:xfrm>
            <a:custGeom>
              <a:avLst/>
              <a:gdLst>
                <a:gd name="T0" fmla="*/ 65 w 110"/>
                <a:gd name="T1" fmla="*/ 106 h 119"/>
                <a:gd name="T2" fmla="*/ 68 w 110"/>
                <a:gd name="T3" fmla="*/ 88 h 119"/>
                <a:gd name="T4" fmla="*/ 63 w 110"/>
                <a:gd name="T5" fmla="*/ 90 h 119"/>
                <a:gd name="T6" fmla="*/ 57 w 110"/>
                <a:gd name="T7" fmla="*/ 97 h 119"/>
                <a:gd name="T8" fmla="*/ 30 w 110"/>
                <a:gd name="T9" fmla="*/ 93 h 119"/>
                <a:gd name="T10" fmla="*/ 22 w 110"/>
                <a:gd name="T11" fmla="*/ 100 h 119"/>
                <a:gd name="T12" fmla="*/ 22 w 110"/>
                <a:gd name="T13" fmla="*/ 93 h 119"/>
                <a:gd name="T14" fmla="*/ 13 w 110"/>
                <a:gd name="T15" fmla="*/ 92 h 119"/>
                <a:gd name="T16" fmla="*/ 14 w 110"/>
                <a:gd name="T17" fmla="*/ 83 h 119"/>
                <a:gd name="T18" fmla="*/ 9 w 110"/>
                <a:gd name="T19" fmla="*/ 73 h 119"/>
                <a:gd name="T20" fmla="*/ 6 w 110"/>
                <a:gd name="T21" fmla="*/ 72 h 119"/>
                <a:gd name="T22" fmla="*/ 3 w 110"/>
                <a:gd name="T23" fmla="*/ 54 h 119"/>
                <a:gd name="T24" fmla="*/ 13 w 110"/>
                <a:gd name="T25" fmla="*/ 53 h 119"/>
                <a:gd name="T26" fmla="*/ 25 w 110"/>
                <a:gd name="T27" fmla="*/ 15 h 119"/>
                <a:gd name="T28" fmla="*/ 22 w 110"/>
                <a:gd name="T29" fmla="*/ 4 h 119"/>
                <a:gd name="T30" fmla="*/ 43 w 110"/>
                <a:gd name="T31" fmla="*/ 33 h 119"/>
                <a:gd name="T32" fmla="*/ 50 w 110"/>
                <a:gd name="T33" fmla="*/ 23 h 119"/>
                <a:gd name="T34" fmla="*/ 53 w 110"/>
                <a:gd name="T35" fmla="*/ 0 h 119"/>
                <a:gd name="T36" fmla="*/ 50 w 110"/>
                <a:gd name="T37" fmla="*/ 30 h 119"/>
                <a:gd name="T38" fmla="*/ 54 w 110"/>
                <a:gd name="T39" fmla="*/ 40 h 119"/>
                <a:gd name="T40" fmla="*/ 65 w 110"/>
                <a:gd name="T41" fmla="*/ 49 h 119"/>
                <a:gd name="T42" fmla="*/ 73 w 110"/>
                <a:gd name="T43" fmla="*/ 73 h 119"/>
                <a:gd name="T44" fmla="*/ 101 w 110"/>
                <a:gd name="T45" fmla="*/ 100 h 119"/>
                <a:gd name="T46" fmla="*/ 104 w 110"/>
                <a:gd name="T47" fmla="*/ 101 h 119"/>
                <a:gd name="T48" fmla="*/ 110 w 110"/>
                <a:gd name="T49" fmla="*/ 106 h 119"/>
                <a:gd name="T50" fmla="*/ 103 w 110"/>
                <a:gd name="T51" fmla="*/ 102 h 119"/>
                <a:gd name="T52" fmla="*/ 85 w 110"/>
                <a:gd name="T53" fmla="*/ 97 h 119"/>
                <a:gd name="T54" fmla="*/ 70 w 110"/>
                <a:gd name="T55" fmla="*/ 91 h 119"/>
                <a:gd name="T56" fmla="*/ 64 w 110"/>
                <a:gd name="T57" fmla="*/ 112 h 119"/>
                <a:gd name="T58" fmla="*/ 63 w 110"/>
                <a:gd name="T59" fmla="*/ 112 h 119"/>
                <a:gd name="T60" fmla="*/ 65 w 110"/>
                <a:gd name="T61" fmla="*/ 115 h 119"/>
                <a:gd name="T62" fmla="*/ 58 w 110"/>
                <a:gd name="T63" fmla="*/ 113 h 119"/>
                <a:gd name="T64" fmla="*/ 50 w 110"/>
                <a:gd name="T65" fmla="*/ 116 h 119"/>
                <a:gd name="T66" fmla="*/ 46 w 110"/>
                <a:gd name="T67" fmla="*/ 101 h 119"/>
                <a:gd name="T68" fmla="*/ 40 w 110"/>
                <a:gd name="T69" fmla="*/ 98 h 119"/>
                <a:gd name="T70" fmla="*/ 29 w 110"/>
                <a:gd name="T71" fmla="*/ 93 h 119"/>
                <a:gd name="T72" fmla="*/ 31 w 110"/>
                <a:gd name="T73" fmla="*/ 94 h 119"/>
                <a:gd name="T74" fmla="*/ 25 w 110"/>
                <a:gd name="T75" fmla="*/ 98 h 119"/>
                <a:gd name="T76" fmla="*/ 22 w 110"/>
                <a:gd name="T77" fmla="*/ 100 h 119"/>
                <a:gd name="T78" fmla="*/ 36 w 110"/>
                <a:gd name="T79" fmla="*/ 66 h 119"/>
                <a:gd name="T80" fmla="*/ 39 w 110"/>
                <a:gd name="T81" fmla="*/ 65 h 119"/>
                <a:gd name="T82" fmla="*/ 33 w 110"/>
                <a:gd name="T83" fmla="*/ 60 h 119"/>
                <a:gd name="T84" fmla="*/ 27 w 110"/>
                <a:gd name="T85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119">
                  <a:moveTo>
                    <a:pt x="61" y="107"/>
                  </a:moveTo>
                  <a:cubicBezTo>
                    <a:pt x="62" y="106"/>
                    <a:pt x="62" y="107"/>
                    <a:pt x="64" y="107"/>
                  </a:cubicBezTo>
                  <a:cubicBezTo>
                    <a:pt x="65" y="108"/>
                    <a:pt x="63" y="105"/>
                    <a:pt x="65" y="106"/>
                  </a:cubicBezTo>
                  <a:cubicBezTo>
                    <a:pt x="66" y="106"/>
                    <a:pt x="66" y="107"/>
                    <a:pt x="66" y="107"/>
                  </a:cubicBezTo>
                  <a:cubicBezTo>
                    <a:pt x="67" y="109"/>
                    <a:pt x="65" y="108"/>
                    <a:pt x="66" y="110"/>
                  </a:cubicBezTo>
                  <a:cubicBezTo>
                    <a:pt x="71" y="106"/>
                    <a:pt x="71" y="94"/>
                    <a:pt x="68" y="88"/>
                  </a:cubicBezTo>
                  <a:cubicBezTo>
                    <a:pt x="66" y="88"/>
                    <a:pt x="65" y="87"/>
                    <a:pt x="66" y="85"/>
                  </a:cubicBezTo>
                  <a:cubicBezTo>
                    <a:pt x="64" y="86"/>
                    <a:pt x="64" y="85"/>
                    <a:pt x="63" y="85"/>
                  </a:cubicBezTo>
                  <a:cubicBezTo>
                    <a:pt x="63" y="87"/>
                    <a:pt x="62" y="88"/>
                    <a:pt x="63" y="90"/>
                  </a:cubicBezTo>
                  <a:cubicBezTo>
                    <a:pt x="65" y="90"/>
                    <a:pt x="66" y="92"/>
                    <a:pt x="66" y="93"/>
                  </a:cubicBezTo>
                  <a:cubicBezTo>
                    <a:pt x="63" y="91"/>
                    <a:pt x="56" y="87"/>
                    <a:pt x="53" y="92"/>
                  </a:cubicBezTo>
                  <a:cubicBezTo>
                    <a:pt x="54" y="95"/>
                    <a:pt x="55" y="97"/>
                    <a:pt x="57" y="97"/>
                  </a:cubicBezTo>
                  <a:cubicBezTo>
                    <a:pt x="56" y="101"/>
                    <a:pt x="60" y="104"/>
                    <a:pt x="61" y="107"/>
                  </a:cubicBezTo>
                  <a:close/>
                  <a:moveTo>
                    <a:pt x="28" y="93"/>
                  </a:moveTo>
                  <a:cubicBezTo>
                    <a:pt x="29" y="93"/>
                    <a:pt x="30" y="93"/>
                    <a:pt x="30" y="93"/>
                  </a:cubicBezTo>
                  <a:cubicBezTo>
                    <a:pt x="31" y="91"/>
                    <a:pt x="30" y="91"/>
                    <a:pt x="29" y="91"/>
                  </a:cubicBezTo>
                  <a:cubicBezTo>
                    <a:pt x="28" y="91"/>
                    <a:pt x="28" y="92"/>
                    <a:pt x="28" y="93"/>
                  </a:cubicBezTo>
                  <a:close/>
                  <a:moveTo>
                    <a:pt x="22" y="100"/>
                  </a:moveTo>
                  <a:cubicBezTo>
                    <a:pt x="21" y="99"/>
                    <a:pt x="22" y="101"/>
                    <a:pt x="21" y="101"/>
                  </a:cubicBezTo>
                  <a:cubicBezTo>
                    <a:pt x="20" y="99"/>
                    <a:pt x="21" y="98"/>
                    <a:pt x="22" y="98"/>
                  </a:cubicBezTo>
                  <a:cubicBezTo>
                    <a:pt x="22" y="96"/>
                    <a:pt x="23" y="94"/>
                    <a:pt x="22" y="93"/>
                  </a:cubicBezTo>
                  <a:cubicBezTo>
                    <a:pt x="23" y="98"/>
                    <a:pt x="16" y="102"/>
                    <a:pt x="14" y="97"/>
                  </a:cubicBezTo>
                  <a:cubicBezTo>
                    <a:pt x="11" y="98"/>
                    <a:pt x="11" y="102"/>
                    <a:pt x="7" y="102"/>
                  </a:cubicBezTo>
                  <a:cubicBezTo>
                    <a:pt x="9" y="99"/>
                    <a:pt x="14" y="96"/>
                    <a:pt x="13" y="92"/>
                  </a:cubicBezTo>
                  <a:cubicBezTo>
                    <a:pt x="14" y="93"/>
                    <a:pt x="15" y="91"/>
                    <a:pt x="16" y="91"/>
                  </a:cubicBezTo>
                  <a:cubicBezTo>
                    <a:pt x="15" y="91"/>
                    <a:pt x="14" y="90"/>
                    <a:pt x="15" y="89"/>
                  </a:cubicBezTo>
                  <a:cubicBezTo>
                    <a:pt x="19" y="89"/>
                    <a:pt x="17" y="82"/>
                    <a:pt x="14" y="83"/>
                  </a:cubicBezTo>
                  <a:cubicBezTo>
                    <a:pt x="14" y="80"/>
                    <a:pt x="14" y="78"/>
                    <a:pt x="12" y="78"/>
                  </a:cubicBezTo>
                  <a:cubicBezTo>
                    <a:pt x="12" y="76"/>
                    <a:pt x="12" y="74"/>
                    <a:pt x="12" y="73"/>
                  </a:cubicBezTo>
                  <a:cubicBezTo>
                    <a:pt x="11" y="73"/>
                    <a:pt x="9" y="72"/>
                    <a:pt x="9" y="73"/>
                  </a:cubicBezTo>
                  <a:cubicBezTo>
                    <a:pt x="8" y="73"/>
                    <a:pt x="8" y="72"/>
                    <a:pt x="7" y="72"/>
                  </a:cubicBezTo>
                  <a:cubicBezTo>
                    <a:pt x="5" y="73"/>
                    <a:pt x="6" y="77"/>
                    <a:pt x="3" y="78"/>
                  </a:cubicBezTo>
                  <a:cubicBezTo>
                    <a:pt x="4" y="75"/>
                    <a:pt x="5" y="73"/>
                    <a:pt x="6" y="72"/>
                  </a:cubicBezTo>
                  <a:cubicBezTo>
                    <a:pt x="4" y="69"/>
                    <a:pt x="1" y="68"/>
                    <a:pt x="0" y="65"/>
                  </a:cubicBezTo>
                  <a:cubicBezTo>
                    <a:pt x="0" y="63"/>
                    <a:pt x="2" y="63"/>
                    <a:pt x="0" y="61"/>
                  </a:cubicBezTo>
                  <a:cubicBezTo>
                    <a:pt x="1" y="58"/>
                    <a:pt x="4" y="58"/>
                    <a:pt x="3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6" y="54"/>
                    <a:pt x="8" y="53"/>
                    <a:pt x="9" y="52"/>
                  </a:cubicBezTo>
                  <a:cubicBezTo>
                    <a:pt x="11" y="52"/>
                    <a:pt x="11" y="54"/>
                    <a:pt x="13" y="53"/>
                  </a:cubicBezTo>
                  <a:cubicBezTo>
                    <a:pt x="16" y="50"/>
                    <a:pt x="18" y="46"/>
                    <a:pt x="21" y="43"/>
                  </a:cubicBezTo>
                  <a:cubicBezTo>
                    <a:pt x="27" y="44"/>
                    <a:pt x="29" y="38"/>
                    <a:pt x="26" y="33"/>
                  </a:cubicBezTo>
                  <a:cubicBezTo>
                    <a:pt x="29" y="28"/>
                    <a:pt x="24" y="22"/>
                    <a:pt x="25" y="15"/>
                  </a:cubicBezTo>
                  <a:cubicBezTo>
                    <a:pt x="24" y="14"/>
                    <a:pt x="24" y="13"/>
                    <a:pt x="23" y="12"/>
                  </a:cubicBezTo>
                  <a:cubicBezTo>
                    <a:pt x="23" y="10"/>
                    <a:pt x="24" y="7"/>
                    <a:pt x="22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5" y="5"/>
                    <a:pt x="24" y="10"/>
                    <a:pt x="27" y="11"/>
                  </a:cubicBezTo>
                  <a:cubicBezTo>
                    <a:pt x="26" y="18"/>
                    <a:pt x="31" y="27"/>
                    <a:pt x="32" y="34"/>
                  </a:cubicBezTo>
                  <a:cubicBezTo>
                    <a:pt x="35" y="38"/>
                    <a:pt x="42" y="39"/>
                    <a:pt x="43" y="33"/>
                  </a:cubicBezTo>
                  <a:cubicBezTo>
                    <a:pt x="44" y="33"/>
                    <a:pt x="44" y="33"/>
                    <a:pt x="45" y="33"/>
                  </a:cubicBezTo>
                  <a:cubicBezTo>
                    <a:pt x="46" y="32"/>
                    <a:pt x="45" y="31"/>
                    <a:pt x="47" y="31"/>
                  </a:cubicBezTo>
                  <a:cubicBezTo>
                    <a:pt x="47" y="28"/>
                    <a:pt x="49" y="26"/>
                    <a:pt x="50" y="23"/>
                  </a:cubicBezTo>
                  <a:cubicBezTo>
                    <a:pt x="50" y="20"/>
                    <a:pt x="49" y="17"/>
                    <a:pt x="50" y="15"/>
                  </a:cubicBezTo>
                  <a:cubicBezTo>
                    <a:pt x="50" y="10"/>
                    <a:pt x="53" y="6"/>
                    <a:pt x="52" y="1"/>
                  </a:cubicBezTo>
                  <a:cubicBezTo>
                    <a:pt x="53" y="1"/>
                    <a:pt x="53" y="0"/>
                    <a:pt x="53" y="0"/>
                  </a:cubicBezTo>
                  <a:cubicBezTo>
                    <a:pt x="53" y="8"/>
                    <a:pt x="51" y="19"/>
                    <a:pt x="51" y="28"/>
                  </a:cubicBezTo>
                  <a:cubicBezTo>
                    <a:pt x="49" y="27"/>
                    <a:pt x="50" y="30"/>
                    <a:pt x="48" y="29"/>
                  </a:cubicBezTo>
                  <a:cubicBezTo>
                    <a:pt x="48" y="30"/>
                    <a:pt x="49" y="30"/>
                    <a:pt x="50" y="30"/>
                  </a:cubicBezTo>
                  <a:cubicBezTo>
                    <a:pt x="49" y="34"/>
                    <a:pt x="53" y="35"/>
                    <a:pt x="51" y="38"/>
                  </a:cubicBezTo>
                  <a:cubicBezTo>
                    <a:pt x="51" y="40"/>
                    <a:pt x="52" y="40"/>
                    <a:pt x="52" y="41"/>
                  </a:cubicBezTo>
                  <a:cubicBezTo>
                    <a:pt x="54" y="41"/>
                    <a:pt x="53" y="40"/>
                    <a:pt x="54" y="40"/>
                  </a:cubicBezTo>
                  <a:cubicBezTo>
                    <a:pt x="57" y="42"/>
                    <a:pt x="59" y="45"/>
                    <a:pt x="63" y="46"/>
                  </a:cubicBezTo>
                  <a:cubicBezTo>
                    <a:pt x="63" y="47"/>
                    <a:pt x="63" y="48"/>
                    <a:pt x="63" y="49"/>
                  </a:cubicBezTo>
                  <a:cubicBezTo>
                    <a:pt x="64" y="49"/>
                    <a:pt x="64" y="49"/>
                    <a:pt x="65" y="49"/>
                  </a:cubicBezTo>
                  <a:cubicBezTo>
                    <a:pt x="66" y="54"/>
                    <a:pt x="71" y="57"/>
                    <a:pt x="68" y="62"/>
                  </a:cubicBezTo>
                  <a:cubicBezTo>
                    <a:pt x="70" y="63"/>
                    <a:pt x="72" y="65"/>
                    <a:pt x="74" y="65"/>
                  </a:cubicBezTo>
                  <a:cubicBezTo>
                    <a:pt x="71" y="66"/>
                    <a:pt x="69" y="73"/>
                    <a:pt x="73" y="73"/>
                  </a:cubicBezTo>
                  <a:cubicBezTo>
                    <a:pt x="69" y="73"/>
                    <a:pt x="62" y="77"/>
                    <a:pt x="68" y="80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78" y="89"/>
                    <a:pt x="90" y="94"/>
                    <a:pt x="101" y="100"/>
                  </a:cubicBezTo>
                  <a:cubicBezTo>
                    <a:pt x="102" y="100"/>
                    <a:pt x="102" y="99"/>
                    <a:pt x="104" y="99"/>
                  </a:cubicBezTo>
                  <a:cubicBezTo>
                    <a:pt x="104" y="100"/>
                    <a:pt x="105" y="100"/>
                    <a:pt x="105" y="100"/>
                  </a:cubicBezTo>
                  <a:cubicBezTo>
                    <a:pt x="105" y="101"/>
                    <a:pt x="104" y="101"/>
                    <a:pt x="104" y="101"/>
                  </a:cubicBezTo>
                  <a:cubicBezTo>
                    <a:pt x="106" y="102"/>
                    <a:pt x="108" y="102"/>
                    <a:pt x="110" y="103"/>
                  </a:cubicBezTo>
                  <a:cubicBezTo>
                    <a:pt x="110" y="104"/>
                    <a:pt x="110" y="104"/>
                    <a:pt x="110" y="105"/>
                  </a:cubicBezTo>
                  <a:cubicBezTo>
                    <a:pt x="110" y="105"/>
                    <a:pt x="110" y="105"/>
                    <a:pt x="110" y="106"/>
                  </a:cubicBezTo>
                  <a:cubicBezTo>
                    <a:pt x="108" y="106"/>
                    <a:pt x="106" y="105"/>
                    <a:pt x="103" y="104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3" y="103"/>
                    <a:pt x="103" y="102"/>
                    <a:pt x="103" y="102"/>
                  </a:cubicBezTo>
                  <a:cubicBezTo>
                    <a:pt x="97" y="101"/>
                    <a:pt x="94" y="97"/>
                    <a:pt x="88" y="96"/>
                  </a:cubicBezTo>
                  <a:cubicBezTo>
                    <a:pt x="88" y="95"/>
                    <a:pt x="88" y="94"/>
                    <a:pt x="87" y="94"/>
                  </a:cubicBezTo>
                  <a:cubicBezTo>
                    <a:pt x="86" y="95"/>
                    <a:pt x="86" y="96"/>
                    <a:pt x="85" y="97"/>
                  </a:cubicBezTo>
                  <a:cubicBezTo>
                    <a:pt x="84" y="96"/>
                    <a:pt x="84" y="95"/>
                    <a:pt x="84" y="93"/>
                  </a:cubicBezTo>
                  <a:cubicBezTo>
                    <a:pt x="79" y="90"/>
                    <a:pt x="75" y="87"/>
                    <a:pt x="68" y="85"/>
                  </a:cubicBezTo>
                  <a:cubicBezTo>
                    <a:pt x="70" y="86"/>
                    <a:pt x="75" y="90"/>
                    <a:pt x="70" y="91"/>
                  </a:cubicBezTo>
                  <a:cubicBezTo>
                    <a:pt x="70" y="91"/>
                    <a:pt x="71" y="91"/>
                    <a:pt x="71" y="91"/>
                  </a:cubicBezTo>
                  <a:cubicBezTo>
                    <a:pt x="71" y="100"/>
                    <a:pt x="70" y="107"/>
                    <a:pt x="66" y="112"/>
                  </a:cubicBezTo>
                  <a:cubicBezTo>
                    <a:pt x="66" y="112"/>
                    <a:pt x="65" y="112"/>
                    <a:pt x="64" y="112"/>
                  </a:cubicBezTo>
                  <a:cubicBezTo>
                    <a:pt x="64" y="111"/>
                    <a:pt x="66" y="112"/>
                    <a:pt x="65" y="111"/>
                  </a:cubicBezTo>
                  <a:cubicBezTo>
                    <a:pt x="65" y="110"/>
                    <a:pt x="63" y="111"/>
                    <a:pt x="63" y="110"/>
                  </a:cubicBezTo>
                  <a:cubicBezTo>
                    <a:pt x="63" y="111"/>
                    <a:pt x="63" y="111"/>
                    <a:pt x="63" y="112"/>
                  </a:cubicBezTo>
                  <a:cubicBezTo>
                    <a:pt x="63" y="113"/>
                    <a:pt x="65" y="112"/>
                    <a:pt x="64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6"/>
                    <a:pt x="65" y="117"/>
                    <a:pt x="66" y="118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3" y="116"/>
                    <a:pt x="60" y="114"/>
                    <a:pt x="58" y="113"/>
                  </a:cubicBezTo>
                  <a:cubicBezTo>
                    <a:pt x="62" y="107"/>
                    <a:pt x="54" y="101"/>
                    <a:pt x="51" y="97"/>
                  </a:cubicBezTo>
                  <a:cubicBezTo>
                    <a:pt x="49" y="96"/>
                    <a:pt x="50" y="98"/>
                    <a:pt x="49" y="98"/>
                  </a:cubicBezTo>
                  <a:cubicBezTo>
                    <a:pt x="51" y="102"/>
                    <a:pt x="49" y="110"/>
                    <a:pt x="50" y="116"/>
                  </a:cubicBezTo>
                  <a:cubicBezTo>
                    <a:pt x="48" y="111"/>
                    <a:pt x="49" y="103"/>
                    <a:pt x="48" y="97"/>
                  </a:cubicBezTo>
                  <a:cubicBezTo>
                    <a:pt x="48" y="96"/>
                    <a:pt x="47" y="96"/>
                    <a:pt x="46" y="96"/>
                  </a:cubicBezTo>
                  <a:cubicBezTo>
                    <a:pt x="45" y="98"/>
                    <a:pt x="48" y="99"/>
                    <a:pt x="46" y="101"/>
                  </a:cubicBezTo>
                  <a:cubicBezTo>
                    <a:pt x="45" y="100"/>
                    <a:pt x="45" y="99"/>
                    <a:pt x="44" y="98"/>
                  </a:cubicBezTo>
                  <a:cubicBezTo>
                    <a:pt x="42" y="98"/>
                    <a:pt x="42" y="99"/>
                    <a:pt x="42" y="101"/>
                  </a:cubicBezTo>
                  <a:cubicBezTo>
                    <a:pt x="41" y="101"/>
                    <a:pt x="40" y="100"/>
                    <a:pt x="40" y="98"/>
                  </a:cubicBezTo>
                  <a:cubicBezTo>
                    <a:pt x="36" y="99"/>
                    <a:pt x="34" y="97"/>
                    <a:pt x="31" y="96"/>
                  </a:cubicBezTo>
                  <a:cubicBezTo>
                    <a:pt x="32" y="95"/>
                    <a:pt x="31" y="93"/>
                    <a:pt x="32" y="93"/>
                  </a:cubicBezTo>
                  <a:cubicBezTo>
                    <a:pt x="32" y="92"/>
                    <a:pt x="30" y="94"/>
                    <a:pt x="29" y="93"/>
                  </a:cubicBezTo>
                  <a:cubicBezTo>
                    <a:pt x="28" y="94"/>
                    <a:pt x="28" y="96"/>
                    <a:pt x="29" y="96"/>
                  </a:cubicBezTo>
                  <a:cubicBezTo>
                    <a:pt x="30" y="96"/>
                    <a:pt x="28" y="96"/>
                    <a:pt x="29" y="95"/>
                  </a:cubicBezTo>
                  <a:cubicBezTo>
                    <a:pt x="30" y="95"/>
                    <a:pt x="29" y="94"/>
                    <a:pt x="31" y="94"/>
                  </a:cubicBezTo>
                  <a:cubicBezTo>
                    <a:pt x="30" y="95"/>
                    <a:pt x="30" y="96"/>
                    <a:pt x="31" y="97"/>
                  </a:cubicBezTo>
                  <a:cubicBezTo>
                    <a:pt x="30" y="99"/>
                    <a:pt x="28" y="100"/>
                    <a:pt x="25" y="101"/>
                  </a:cubicBezTo>
                  <a:cubicBezTo>
                    <a:pt x="25" y="100"/>
                    <a:pt x="25" y="99"/>
                    <a:pt x="25" y="98"/>
                  </a:cubicBezTo>
                  <a:cubicBezTo>
                    <a:pt x="22" y="98"/>
                    <a:pt x="24" y="101"/>
                    <a:pt x="24" y="103"/>
                  </a:cubicBezTo>
                  <a:cubicBezTo>
                    <a:pt x="25" y="105"/>
                    <a:pt x="26" y="109"/>
                    <a:pt x="29" y="110"/>
                  </a:cubicBezTo>
                  <a:cubicBezTo>
                    <a:pt x="25" y="110"/>
                    <a:pt x="23" y="104"/>
                    <a:pt x="22" y="100"/>
                  </a:cubicBezTo>
                  <a:close/>
                  <a:moveTo>
                    <a:pt x="39" y="65"/>
                  </a:moveTo>
                  <a:cubicBezTo>
                    <a:pt x="39" y="66"/>
                    <a:pt x="39" y="66"/>
                    <a:pt x="38" y="66"/>
                  </a:cubicBezTo>
                  <a:cubicBezTo>
                    <a:pt x="37" y="66"/>
                    <a:pt x="36" y="65"/>
                    <a:pt x="36" y="66"/>
                  </a:cubicBezTo>
                  <a:cubicBezTo>
                    <a:pt x="38" y="66"/>
                    <a:pt x="36" y="68"/>
                    <a:pt x="38" y="68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6"/>
                    <a:pt x="39" y="66"/>
                    <a:pt x="39" y="65"/>
                  </a:cubicBezTo>
                  <a:close/>
                  <a:moveTo>
                    <a:pt x="33" y="60"/>
                  </a:moveTo>
                  <a:cubicBezTo>
                    <a:pt x="34" y="60"/>
                    <a:pt x="34" y="56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lose/>
                  <a:moveTo>
                    <a:pt x="29" y="57"/>
                  </a:moveTo>
                  <a:cubicBezTo>
                    <a:pt x="29" y="57"/>
                    <a:pt x="29" y="57"/>
                    <a:pt x="28" y="57"/>
                  </a:cubicBezTo>
                  <a:cubicBezTo>
                    <a:pt x="29" y="59"/>
                    <a:pt x="27" y="57"/>
                    <a:pt x="27" y="59"/>
                  </a:cubicBezTo>
                  <a:cubicBezTo>
                    <a:pt x="28" y="58"/>
                    <a:pt x="29" y="58"/>
                    <a:pt x="29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6"/>
            <p:cNvSpPr>
              <a:spLocks/>
            </p:cNvSpPr>
            <p:nvPr/>
          </p:nvSpPr>
          <p:spPr bwMode="auto">
            <a:xfrm>
              <a:off x="3887" y="1090"/>
              <a:ext cx="39" cy="59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0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2" y="3"/>
                    <a:pt x="1" y="2"/>
                  </a:cubicBezTo>
                  <a:cubicBezTo>
                    <a:pt x="0" y="3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7"/>
            <p:cNvSpPr>
              <a:spLocks/>
            </p:cNvSpPr>
            <p:nvPr/>
          </p:nvSpPr>
          <p:spPr bwMode="auto">
            <a:xfrm>
              <a:off x="3809" y="934"/>
              <a:ext cx="98" cy="78"/>
            </a:xfrm>
            <a:custGeom>
              <a:avLst/>
              <a:gdLst>
                <a:gd name="T0" fmla="*/ 4 w 5"/>
                <a:gd name="T1" fmla="*/ 0 h 4"/>
                <a:gd name="T2" fmla="*/ 4 w 5"/>
                <a:gd name="T3" fmla="*/ 3 h 4"/>
                <a:gd name="T4" fmla="*/ 1 w 5"/>
                <a:gd name="T5" fmla="*/ 0 h 4"/>
                <a:gd name="T6" fmla="*/ 4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3" y="2"/>
                    <a:pt x="5" y="1"/>
                    <a:pt x="4" y="3"/>
                  </a:cubicBezTo>
                  <a:cubicBezTo>
                    <a:pt x="1" y="4"/>
                    <a:pt x="0" y="3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>
              <a:off x="3828" y="19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1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>
              <a:off x="3770" y="1852"/>
              <a:ext cx="39" cy="2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0"/>
            <p:cNvSpPr>
              <a:spLocks/>
            </p:cNvSpPr>
            <p:nvPr/>
          </p:nvSpPr>
          <p:spPr bwMode="auto">
            <a:xfrm>
              <a:off x="3691" y="2771"/>
              <a:ext cx="59" cy="78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1 w 3"/>
                <a:gd name="T5" fmla="*/ 3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1"/>
                    <a:pt x="3" y="2"/>
                    <a:pt x="3" y="3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0" y="1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1"/>
            <p:cNvSpPr>
              <a:spLocks/>
            </p:cNvSpPr>
            <p:nvPr/>
          </p:nvSpPr>
          <p:spPr bwMode="auto">
            <a:xfrm>
              <a:off x="3672" y="2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2"/>
            <p:cNvSpPr>
              <a:spLocks/>
            </p:cNvSpPr>
            <p:nvPr/>
          </p:nvSpPr>
          <p:spPr bwMode="auto">
            <a:xfrm>
              <a:off x="3593" y="2204"/>
              <a:ext cx="98" cy="137"/>
            </a:xfrm>
            <a:custGeom>
              <a:avLst/>
              <a:gdLst>
                <a:gd name="T0" fmla="*/ 5 w 5"/>
                <a:gd name="T1" fmla="*/ 2 h 7"/>
                <a:gd name="T2" fmla="*/ 5 w 5"/>
                <a:gd name="T3" fmla="*/ 5 h 7"/>
                <a:gd name="T4" fmla="*/ 2 w 5"/>
                <a:gd name="T5" fmla="*/ 7 h 7"/>
                <a:gd name="T6" fmla="*/ 0 w 5"/>
                <a:gd name="T7" fmla="*/ 5 h 7"/>
                <a:gd name="T8" fmla="*/ 4 w 5"/>
                <a:gd name="T9" fmla="*/ 1 h 7"/>
                <a:gd name="T10" fmla="*/ 5 w 5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5" y="4"/>
                    <a:pt x="4" y="3"/>
                    <a:pt x="5" y="5"/>
                  </a:cubicBezTo>
                  <a:cubicBezTo>
                    <a:pt x="4" y="5"/>
                    <a:pt x="3" y="6"/>
                    <a:pt x="2" y="7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3"/>
            <p:cNvSpPr>
              <a:spLocks/>
            </p:cNvSpPr>
            <p:nvPr/>
          </p:nvSpPr>
          <p:spPr bwMode="auto">
            <a:xfrm>
              <a:off x="3632" y="1364"/>
              <a:ext cx="40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0"/>
                    <a:pt x="2" y="0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4"/>
            <p:cNvSpPr>
              <a:spLocks/>
            </p:cNvSpPr>
            <p:nvPr/>
          </p:nvSpPr>
          <p:spPr bwMode="auto">
            <a:xfrm>
              <a:off x="3613" y="1852"/>
              <a:ext cx="78" cy="9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2" y="5"/>
                    <a:pt x="0" y="5"/>
                  </a:cubicBezTo>
                  <a:cubicBezTo>
                    <a:pt x="0" y="2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5"/>
            <p:cNvSpPr>
              <a:spLocks/>
            </p:cNvSpPr>
            <p:nvPr/>
          </p:nvSpPr>
          <p:spPr bwMode="auto">
            <a:xfrm>
              <a:off x="3339" y="2439"/>
              <a:ext cx="97" cy="58"/>
            </a:xfrm>
            <a:custGeom>
              <a:avLst/>
              <a:gdLst>
                <a:gd name="T0" fmla="*/ 1 w 5"/>
                <a:gd name="T1" fmla="*/ 3 h 3"/>
                <a:gd name="T2" fmla="*/ 4 w 5"/>
                <a:gd name="T3" fmla="*/ 3 h 3"/>
                <a:gd name="T4" fmla="*/ 1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0" y="0"/>
                    <a:pt x="5" y="0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6"/>
            <p:cNvSpPr>
              <a:spLocks/>
            </p:cNvSpPr>
            <p:nvPr/>
          </p:nvSpPr>
          <p:spPr bwMode="auto">
            <a:xfrm>
              <a:off x="3299" y="2497"/>
              <a:ext cx="79" cy="78"/>
            </a:xfrm>
            <a:custGeom>
              <a:avLst/>
              <a:gdLst>
                <a:gd name="T0" fmla="*/ 0 w 4"/>
                <a:gd name="T1" fmla="*/ 2 h 4"/>
                <a:gd name="T2" fmla="*/ 3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2" y="2"/>
                    <a:pt x="2" y="0"/>
                    <a:pt x="3" y="1"/>
                  </a:cubicBezTo>
                  <a:cubicBezTo>
                    <a:pt x="4" y="3"/>
                    <a:pt x="2" y="2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7"/>
            <p:cNvSpPr>
              <a:spLocks/>
            </p:cNvSpPr>
            <p:nvPr/>
          </p:nvSpPr>
          <p:spPr bwMode="auto">
            <a:xfrm>
              <a:off x="3221" y="3181"/>
              <a:ext cx="176" cy="195"/>
            </a:xfrm>
            <a:custGeom>
              <a:avLst/>
              <a:gdLst>
                <a:gd name="T0" fmla="*/ 6 w 9"/>
                <a:gd name="T1" fmla="*/ 1 h 10"/>
                <a:gd name="T2" fmla="*/ 9 w 9"/>
                <a:gd name="T3" fmla="*/ 6 h 10"/>
                <a:gd name="T4" fmla="*/ 2 w 9"/>
                <a:gd name="T5" fmla="*/ 9 h 10"/>
                <a:gd name="T6" fmla="*/ 1 w 9"/>
                <a:gd name="T7" fmla="*/ 2 h 10"/>
                <a:gd name="T8" fmla="*/ 6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"/>
                  </a:moveTo>
                  <a:cubicBezTo>
                    <a:pt x="7" y="2"/>
                    <a:pt x="9" y="3"/>
                    <a:pt x="9" y="6"/>
                  </a:cubicBezTo>
                  <a:cubicBezTo>
                    <a:pt x="8" y="8"/>
                    <a:pt x="6" y="10"/>
                    <a:pt x="2" y="9"/>
                  </a:cubicBezTo>
                  <a:cubicBezTo>
                    <a:pt x="0" y="8"/>
                    <a:pt x="0" y="4"/>
                    <a:pt x="1" y="2"/>
                  </a:cubicBezTo>
                  <a:cubicBezTo>
                    <a:pt x="3" y="2"/>
                    <a:pt x="3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8"/>
            <p:cNvSpPr>
              <a:spLocks/>
            </p:cNvSpPr>
            <p:nvPr/>
          </p:nvSpPr>
          <p:spPr bwMode="auto">
            <a:xfrm>
              <a:off x="3241" y="1247"/>
              <a:ext cx="19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9"/>
            <p:cNvSpPr>
              <a:spLocks/>
            </p:cNvSpPr>
            <p:nvPr/>
          </p:nvSpPr>
          <p:spPr bwMode="auto">
            <a:xfrm>
              <a:off x="3201" y="1462"/>
              <a:ext cx="40" cy="39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0"/>
            <p:cNvSpPr>
              <a:spLocks/>
            </p:cNvSpPr>
            <p:nvPr/>
          </p:nvSpPr>
          <p:spPr bwMode="auto">
            <a:xfrm>
              <a:off x="3084" y="1911"/>
              <a:ext cx="196" cy="176"/>
            </a:xfrm>
            <a:custGeom>
              <a:avLst/>
              <a:gdLst>
                <a:gd name="T0" fmla="*/ 2 w 10"/>
                <a:gd name="T1" fmla="*/ 3 h 9"/>
                <a:gd name="T2" fmla="*/ 4 w 10"/>
                <a:gd name="T3" fmla="*/ 5 h 9"/>
                <a:gd name="T4" fmla="*/ 4 w 10"/>
                <a:gd name="T5" fmla="*/ 2 h 9"/>
                <a:gd name="T6" fmla="*/ 7 w 10"/>
                <a:gd name="T7" fmla="*/ 9 h 9"/>
                <a:gd name="T8" fmla="*/ 4 w 10"/>
                <a:gd name="T9" fmla="*/ 9 h 9"/>
                <a:gd name="T10" fmla="*/ 2 w 10"/>
                <a:gd name="T11" fmla="*/ 8 h 9"/>
                <a:gd name="T12" fmla="*/ 2 w 10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2" y="3"/>
                  </a:moveTo>
                  <a:cubicBezTo>
                    <a:pt x="2" y="4"/>
                    <a:pt x="2" y="6"/>
                    <a:pt x="4" y="5"/>
                  </a:cubicBezTo>
                  <a:cubicBezTo>
                    <a:pt x="2" y="5"/>
                    <a:pt x="6" y="2"/>
                    <a:pt x="4" y="2"/>
                  </a:cubicBezTo>
                  <a:cubicBezTo>
                    <a:pt x="8" y="0"/>
                    <a:pt x="10" y="7"/>
                    <a:pt x="7" y="9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5" y="7"/>
                    <a:pt x="4" y="8"/>
                    <a:pt x="2" y="8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6523" y="1413264"/>
            <a:ext cx="4824845" cy="5136126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417511" y="0"/>
            <a:ext cx="636588" cy="1524000"/>
            <a:chOff x="417510" y="0"/>
            <a:chExt cx="636590" cy="152400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6" name="直接连接符 105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文本框 103"/>
            <p:cNvSpPr txBox="1"/>
            <p:nvPr/>
          </p:nvSpPr>
          <p:spPr>
            <a:xfrm>
              <a:off x="417510" y="215900"/>
              <a:ext cx="553999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金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戈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flipH="1">
            <a:off x="5029201" y="0"/>
            <a:ext cx="1854864" cy="205251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椭圆 114"/>
          <p:cNvSpPr/>
          <p:nvPr/>
        </p:nvSpPr>
        <p:spPr>
          <a:xfrm>
            <a:off x="5746700" y="1139800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13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矩形 149"/>
          <p:cNvSpPr/>
          <p:nvPr/>
        </p:nvSpPr>
        <p:spPr>
          <a:xfrm>
            <a:off x="315242" y="9344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grpSp>
        <p:nvGrpSpPr>
          <p:cNvPr id="83" name="Group 4"/>
          <p:cNvGrpSpPr>
            <a:grpSpLocks noChangeAspect="1"/>
          </p:cNvGrpSpPr>
          <p:nvPr/>
        </p:nvGrpSpPr>
        <p:grpSpPr bwMode="auto">
          <a:xfrm>
            <a:off x="-552446" y="1591370"/>
            <a:ext cx="2971799" cy="3675263"/>
            <a:chOff x="3084" y="172"/>
            <a:chExt cx="2860" cy="35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4867" y="3005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"/>
            <p:cNvSpPr>
              <a:spLocks/>
            </p:cNvSpPr>
            <p:nvPr/>
          </p:nvSpPr>
          <p:spPr bwMode="auto">
            <a:xfrm>
              <a:off x="4161" y="2067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"/>
            <p:cNvSpPr>
              <a:spLocks/>
            </p:cNvSpPr>
            <p:nvPr/>
          </p:nvSpPr>
          <p:spPr bwMode="auto">
            <a:xfrm>
              <a:off x="4318" y="1559"/>
              <a:ext cx="39" cy="59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1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0" y="3"/>
                    <a:pt x="2" y="1"/>
                    <a:pt x="0" y="1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"/>
            <p:cNvSpPr>
              <a:spLocks/>
            </p:cNvSpPr>
            <p:nvPr/>
          </p:nvSpPr>
          <p:spPr bwMode="auto">
            <a:xfrm>
              <a:off x="4259" y="1383"/>
              <a:ext cx="20" cy="79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1" y="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"/>
            <p:cNvSpPr>
              <a:spLocks/>
            </p:cNvSpPr>
            <p:nvPr/>
          </p:nvSpPr>
          <p:spPr bwMode="auto">
            <a:xfrm>
              <a:off x="4142" y="1403"/>
              <a:ext cx="39" cy="39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0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2"/>
            <p:cNvSpPr>
              <a:spLocks/>
            </p:cNvSpPr>
            <p:nvPr/>
          </p:nvSpPr>
          <p:spPr bwMode="auto">
            <a:xfrm>
              <a:off x="5885" y="2497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2 h 2"/>
                <a:gd name="T4" fmla="*/ 0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4"/>
            <p:cNvSpPr>
              <a:spLocks/>
            </p:cNvSpPr>
            <p:nvPr/>
          </p:nvSpPr>
          <p:spPr bwMode="auto">
            <a:xfrm>
              <a:off x="5768" y="2849"/>
              <a:ext cx="98" cy="39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"/>
            <p:cNvSpPr>
              <a:spLocks/>
            </p:cNvSpPr>
            <p:nvPr/>
          </p:nvSpPr>
          <p:spPr bwMode="auto">
            <a:xfrm>
              <a:off x="5846" y="1618"/>
              <a:ext cx="78" cy="39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3 w 4"/>
                <a:gd name="T5" fmla="*/ 1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2"/>
                    <a:pt x="2" y="1"/>
                    <a:pt x="2" y="2"/>
                  </a:cubicBezTo>
                  <a:cubicBezTo>
                    <a:pt x="2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6"/>
            <p:cNvSpPr>
              <a:spLocks/>
            </p:cNvSpPr>
            <p:nvPr/>
          </p:nvSpPr>
          <p:spPr bwMode="auto">
            <a:xfrm>
              <a:off x="5826" y="2458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"/>
            <p:cNvSpPr>
              <a:spLocks/>
            </p:cNvSpPr>
            <p:nvPr/>
          </p:nvSpPr>
          <p:spPr bwMode="auto">
            <a:xfrm>
              <a:off x="5787" y="2771"/>
              <a:ext cx="39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9"/>
            <p:cNvSpPr>
              <a:spLocks/>
            </p:cNvSpPr>
            <p:nvPr/>
          </p:nvSpPr>
          <p:spPr bwMode="auto">
            <a:xfrm>
              <a:off x="5768" y="993"/>
              <a:ext cx="58" cy="58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2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2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0"/>
            <p:cNvSpPr>
              <a:spLocks/>
            </p:cNvSpPr>
            <p:nvPr/>
          </p:nvSpPr>
          <p:spPr bwMode="auto">
            <a:xfrm>
              <a:off x="5608" y="2244"/>
              <a:ext cx="216" cy="195"/>
            </a:xfrm>
            <a:custGeom>
              <a:avLst/>
              <a:gdLst>
                <a:gd name="T0" fmla="*/ 5 w 11"/>
                <a:gd name="T1" fmla="*/ 0 h 10"/>
                <a:gd name="T2" fmla="*/ 6 w 11"/>
                <a:gd name="T3" fmla="*/ 0 h 10"/>
                <a:gd name="T4" fmla="*/ 5 w 11"/>
                <a:gd name="T5" fmla="*/ 1 h 10"/>
                <a:gd name="T6" fmla="*/ 6 w 11"/>
                <a:gd name="T7" fmla="*/ 2 h 10"/>
                <a:gd name="T8" fmla="*/ 7 w 11"/>
                <a:gd name="T9" fmla="*/ 0 h 10"/>
                <a:gd name="T10" fmla="*/ 10 w 11"/>
                <a:gd name="T11" fmla="*/ 7 h 10"/>
                <a:gd name="T12" fmla="*/ 4 w 11"/>
                <a:gd name="T13" fmla="*/ 9 h 10"/>
                <a:gd name="T14" fmla="*/ 3 w 11"/>
                <a:gd name="T15" fmla="*/ 9 h 10"/>
                <a:gd name="T16" fmla="*/ 5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6" y="0"/>
                    <a:pt x="7" y="0"/>
                  </a:cubicBezTo>
                  <a:cubicBezTo>
                    <a:pt x="10" y="1"/>
                    <a:pt x="11" y="4"/>
                    <a:pt x="10" y="7"/>
                  </a:cubicBezTo>
                  <a:cubicBezTo>
                    <a:pt x="8" y="7"/>
                    <a:pt x="7" y="10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0" y="7"/>
                    <a:pt x="0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1"/>
            <p:cNvSpPr>
              <a:spLocks/>
            </p:cNvSpPr>
            <p:nvPr/>
          </p:nvSpPr>
          <p:spPr bwMode="auto">
            <a:xfrm>
              <a:off x="5689" y="148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2"/>
            <p:cNvSpPr>
              <a:spLocks/>
            </p:cNvSpPr>
            <p:nvPr/>
          </p:nvSpPr>
          <p:spPr bwMode="auto">
            <a:xfrm>
              <a:off x="5394" y="2666"/>
              <a:ext cx="117" cy="118"/>
            </a:xfrm>
            <a:custGeom>
              <a:avLst/>
              <a:gdLst>
                <a:gd name="T0" fmla="*/ 2 w 6"/>
                <a:gd name="T1" fmla="*/ 6 h 6"/>
                <a:gd name="T2" fmla="*/ 5 w 6"/>
                <a:gd name="T3" fmla="*/ 2 h 6"/>
                <a:gd name="T4" fmla="*/ 5 w 6"/>
                <a:gd name="T5" fmla="*/ 2 h 6"/>
                <a:gd name="T6" fmla="*/ 3 w 6"/>
                <a:gd name="T7" fmla="*/ 6 h 6"/>
                <a:gd name="T8" fmla="*/ 2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0" y="4"/>
                    <a:pt x="2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3"/>
            <p:cNvSpPr>
              <a:spLocks/>
            </p:cNvSpPr>
            <p:nvPr/>
          </p:nvSpPr>
          <p:spPr bwMode="auto">
            <a:xfrm>
              <a:off x="5650" y="3083"/>
              <a:ext cx="59" cy="39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3" y="0"/>
                    <a:pt x="2" y="2"/>
                    <a:pt x="3" y="1"/>
                  </a:cubicBezTo>
                  <a:cubicBezTo>
                    <a:pt x="3" y="2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4"/>
            <p:cNvSpPr>
              <a:spLocks/>
            </p:cNvSpPr>
            <p:nvPr/>
          </p:nvSpPr>
          <p:spPr bwMode="auto">
            <a:xfrm>
              <a:off x="5650" y="2829"/>
              <a:ext cx="98" cy="78"/>
            </a:xfrm>
            <a:custGeom>
              <a:avLst/>
              <a:gdLst>
                <a:gd name="T0" fmla="*/ 3 w 5"/>
                <a:gd name="T1" fmla="*/ 0 h 4"/>
                <a:gd name="T2" fmla="*/ 4 w 5"/>
                <a:gd name="T3" fmla="*/ 0 h 4"/>
                <a:gd name="T4" fmla="*/ 4 w 5"/>
                <a:gd name="T5" fmla="*/ 0 h 4"/>
                <a:gd name="T6" fmla="*/ 4 w 5"/>
                <a:gd name="T7" fmla="*/ 3 h 4"/>
                <a:gd name="T8" fmla="*/ 2 w 5"/>
                <a:gd name="T9" fmla="*/ 4 h 4"/>
                <a:gd name="T10" fmla="*/ 0 w 5"/>
                <a:gd name="T11" fmla="*/ 3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5" y="1"/>
                    <a:pt x="4" y="3"/>
                  </a:cubicBezTo>
                  <a:cubicBezTo>
                    <a:pt x="4" y="3"/>
                    <a:pt x="2" y="3"/>
                    <a:pt x="2" y="4"/>
                  </a:cubicBezTo>
                  <a:cubicBezTo>
                    <a:pt x="1" y="4"/>
                    <a:pt x="2" y="3"/>
                    <a:pt x="0" y="3"/>
                  </a:cubicBezTo>
                  <a:cubicBezTo>
                    <a:pt x="1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5"/>
            <p:cNvSpPr>
              <a:spLocks/>
            </p:cNvSpPr>
            <p:nvPr/>
          </p:nvSpPr>
          <p:spPr bwMode="auto">
            <a:xfrm>
              <a:off x="5552" y="1540"/>
              <a:ext cx="59" cy="78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1 w 3"/>
                <a:gd name="T5" fmla="*/ 4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2" y="2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7"/>
            <p:cNvSpPr>
              <a:spLocks/>
            </p:cNvSpPr>
            <p:nvPr/>
          </p:nvSpPr>
          <p:spPr bwMode="auto">
            <a:xfrm>
              <a:off x="5533" y="2302"/>
              <a:ext cx="78" cy="58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4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9"/>
            <p:cNvSpPr>
              <a:spLocks/>
            </p:cNvSpPr>
            <p:nvPr/>
          </p:nvSpPr>
          <p:spPr bwMode="auto">
            <a:xfrm>
              <a:off x="5493" y="1227"/>
              <a:ext cx="59" cy="59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"/>
            <p:cNvSpPr>
              <a:spLocks/>
            </p:cNvSpPr>
            <p:nvPr/>
          </p:nvSpPr>
          <p:spPr bwMode="auto">
            <a:xfrm>
              <a:off x="5454" y="1188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1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"/>
            <p:cNvSpPr>
              <a:spLocks/>
            </p:cNvSpPr>
            <p:nvPr/>
          </p:nvSpPr>
          <p:spPr bwMode="auto">
            <a:xfrm>
              <a:off x="5435" y="1931"/>
              <a:ext cx="58" cy="78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3 h 4"/>
                <a:gd name="T4" fmla="*/ 0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3" y="1"/>
                    <a:pt x="2" y="3"/>
                  </a:cubicBezTo>
                  <a:cubicBezTo>
                    <a:pt x="0" y="4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2"/>
            <p:cNvSpPr>
              <a:spLocks/>
            </p:cNvSpPr>
            <p:nvPr/>
          </p:nvSpPr>
          <p:spPr bwMode="auto">
            <a:xfrm>
              <a:off x="5454" y="778"/>
              <a:ext cx="39" cy="19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3"/>
            <p:cNvSpPr>
              <a:spLocks/>
            </p:cNvSpPr>
            <p:nvPr/>
          </p:nvSpPr>
          <p:spPr bwMode="auto">
            <a:xfrm>
              <a:off x="5415" y="2966"/>
              <a:ext cx="20" cy="39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5"/>
            <p:cNvSpPr>
              <a:spLocks/>
            </p:cNvSpPr>
            <p:nvPr/>
          </p:nvSpPr>
          <p:spPr bwMode="auto">
            <a:xfrm>
              <a:off x="5376" y="1012"/>
              <a:ext cx="59" cy="5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1 w 3"/>
                <a:gd name="T5" fmla="*/ 0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7"/>
            <p:cNvSpPr>
              <a:spLocks/>
            </p:cNvSpPr>
            <p:nvPr/>
          </p:nvSpPr>
          <p:spPr bwMode="auto">
            <a:xfrm>
              <a:off x="5180" y="1579"/>
              <a:ext cx="39" cy="58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8"/>
            <p:cNvSpPr>
              <a:spLocks/>
            </p:cNvSpPr>
            <p:nvPr/>
          </p:nvSpPr>
          <p:spPr bwMode="auto">
            <a:xfrm>
              <a:off x="5160" y="1813"/>
              <a:ext cx="59" cy="39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2" y="2"/>
                    <a:pt x="0" y="2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9"/>
            <p:cNvSpPr>
              <a:spLocks/>
            </p:cNvSpPr>
            <p:nvPr/>
          </p:nvSpPr>
          <p:spPr bwMode="auto">
            <a:xfrm>
              <a:off x="5062" y="1794"/>
              <a:ext cx="98" cy="5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4" y="2"/>
                    <a:pt x="5" y="3"/>
                  </a:cubicBezTo>
                  <a:cubicBezTo>
                    <a:pt x="3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0"/>
            <p:cNvSpPr>
              <a:spLocks/>
            </p:cNvSpPr>
            <p:nvPr/>
          </p:nvSpPr>
          <p:spPr bwMode="auto">
            <a:xfrm>
              <a:off x="4984" y="1442"/>
              <a:ext cx="98" cy="98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5 h 5"/>
                <a:gd name="T4" fmla="*/ 5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0" y="4"/>
                    <a:pt x="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1"/>
            <p:cNvSpPr>
              <a:spLocks/>
            </p:cNvSpPr>
            <p:nvPr/>
          </p:nvSpPr>
          <p:spPr bwMode="auto">
            <a:xfrm>
              <a:off x="4925" y="2204"/>
              <a:ext cx="59" cy="59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1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2"/>
            <p:cNvSpPr>
              <a:spLocks/>
            </p:cNvSpPr>
            <p:nvPr/>
          </p:nvSpPr>
          <p:spPr bwMode="auto">
            <a:xfrm>
              <a:off x="4769" y="2185"/>
              <a:ext cx="176" cy="156"/>
            </a:xfrm>
            <a:custGeom>
              <a:avLst/>
              <a:gdLst>
                <a:gd name="T0" fmla="*/ 2 w 9"/>
                <a:gd name="T1" fmla="*/ 6 h 8"/>
                <a:gd name="T2" fmla="*/ 7 w 9"/>
                <a:gd name="T3" fmla="*/ 8 h 8"/>
                <a:gd name="T4" fmla="*/ 4 w 9"/>
                <a:gd name="T5" fmla="*/ 8 h 8"/>
                <a:gd name="T6" fmla="*/ 2 w 9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2" y="6"/>
                  </a:moveTo>
                  <a:cubicBezTo>
                    <a:pt x="0" y="0"/>
                    <a:pt x="9" y="2"/>
                    <a:pt x="7" y="8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6"/>
                    <a:pt x="2" y="7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3"/>
            <p:cNvSpPr>
              <a:spLocks/>
            </p:cNvSpPr>
            <p:nvPr/>
          </p:nvSpPr>
          <p:spPr bwMode="auto">
            <a:xfrm>
              <a:off x="4886" y="2771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4"/>
            <p:cNvSpPr>
              <a:spLocks/>
            </p:cNvSpPr>
            <p:nvPr/>
          </p:nvSpPr>
          <p:spPr bwMode="auto">
            <a:xfrm>
              <a:off x="4827" y="2771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0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5"/>
            <p:cNvSpPr>
              <a:spLocks/>
            </p:cNvSpPr>
            <p:nvPr/>
          </p:nvSpPr>
          <p:spPr bwMode="auto">
            <a:xfrm>
              <a:off x="4749" y="875"/>
              <a:ext cx="59" cy="40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2 h 2"/>
                <a:gd name="T4" fmla="*/ 0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6"/>
            <p:cNvSpPr>
              <a:spLocks/>
            </p:cNvSpPr>
            <p:nvPr/>
          </p:nvSpPr>
          <p:spPr bwMode="auto">
            <a:xfrm>
              <a:off x="4690" y="3669"/>
              <a:ext cx="59" cy="40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7"/>
            <p:cNvSpPr>
              <a:spLocks/>
            </p:cNvSpPr>
            <p:nvPr/>
          </p:nvSpPr>
          <p:spPr bwMode="auto">
            <a:xfrm>
              <a:off x="4710" y="524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8"/>
            <p:cNvSpPr>
              <a:spLocks/>
            </p:cNvSpPr>
            <p:nvPr/>
          </p:nvSpPr>
          <p:spPr bwMode="auto">
            <a:xfrm>
              <a:off x="4573" y="2614"/>
              <a:ext cx="58" cy="372"/>
            </a:xfrm>
            <a:custGeom>
              <a:avLst/>
              <a:gdLst>
                <a:gd name="T0" fmla="*/ 0 w 3"/>
                <a:gd name="T1" fmla="*/ 0 h 19"/>
                <a:gd name="T2" fmla="*/ 2 w 3"/>
                <a:gd name="T3" fmla="*/ 0 h 19"/>
                <a:gd name="T4" fmla="*/ 1 w 3"/>
                <a:gd name="T5" fmla="*/ 19 h 19"/>
                <a:gd name="T6" fmla="*/ 0 w 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4"/>
                    <a:pt x="3" y="14"/>
                    <a:pt x="1" y="19"/>
                  </a:cubicBezTo>
                  <a:cubicBezTo>
                    <a:pt x="1" y="1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9"/>
            <p:cNvSpPr>
              <a:spLocks/>
            </p:cNvSpPr>
            <p:nvPr/>
          </p:nvSpPr>
          <p:spPr bwMode="auto">
            <a:xfrm>
              <a:off x="4534" y="621"/>
              <a:ext cx="19" cy="4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0"/>
            <p:cNvSpPr>
              <a:spLocks/>
            </p:cNvSpPr>
            <p:nvPr/>
          </p:nvSpPr>
          <p:spPr bwMode="auto">
            <a:xfrm>
              <a:off x="4279" y="2947"/>
              <a:ext cx="59" cy="58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3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1"/>
            <p:cNvSpPr>
              <a:spLocks/>
            </p:cNvSpPr>
            <p:nvPr/>
          </p:nvSpPr>
          <p:spPr bwMode="auto">
            <a:xfrm>
              <a:off x="4142" y="2321"/>
              <a:ext cx="58" cy="59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3 h 3"/>
                <a:gd name="T4" fmla="*/ 0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2"/>
            <p:cNvSpPr>
              <a:spLocks/>
            </p:cNvSpPr>
            <p:nvPr/>
          </p:nvSpPr>
          <p:spPr bwMode="auto">
            <a:xfrm>
              <a:off x="4142" y="3083"/>
              <a:ext cx="58" cy="59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2" y="0"/>
                    <a:pt x="3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3"/>
            <p:cNvSpPr>
              <a:spLocks/>
            </p:cNvSpPr>
            <p:nvPr/>
          </p:nvSpPr>
          <p:spPr bwMode="auto">
            <a:xfrm>
              <a:off x="4024" y="172"/>
              <a:ext cx="157" cy="156"/>
            </a:xfrm>
            <a:custGeom>
              <a:avLst/>
              <a:gdLst>
                <a:gd name="T0" fmla="*/ 6 w 8"/>
                <a:gd name="T1" fmla="*/ 6 h 8"/>
                <a:gd name="T2" fmla="*/ 5 w 8"/>
                <a:gd name="T3" fmla="*/ 7 h 8"/>
                <a:gd name="T4" fmla="*/ 3 w 8"/>
                <a:gd name="T5" fmla="*/ 7 h 8"/>
                <a:gd name="T6" fmla="*/ 0 w 8"/>
                <a:gd name="T7" fmla="*/ 5 h 8"/>
                <a:gd name="T8" fmla="*/ 3 w 8"/>
                <a:gd name="T9" fmla="*/ 1 h 8"/>
                <a:gd name="T10" fmla="*/ 6 w 8"/>
                <a:gd name="T11" fmla="*/ 2 h 8"/>
                <a:gd name="T12" fmla="*/ 7 w 8"/>
                <a:gd name="T13" fmla="*/ 5 h 8"/>
                <a:gd name="T14" fmla="*/ 5 w 8"/>
                <a:gd name="T15" fmla="*/ 5 h 8"/>
                <a:gd name="T16" fmla="*/ 6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6"/>
                  </a:move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5" y="8"/>
                    <a:pt x="3" y="7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1" y="3"/>
                    <a:pt x="2" y="3"/>
                    <a:pt x="3" y="1"/>
                  </a:cubicBezTo>
                  <a:cubicBezTo>
                    <a:pt x="5" y="0"/>
                    <a:pt x="4" y="2"/>
                    <a:pt x="6" y="2"/>
                  </a:cubicBezTo>
                  <a:cubicBezTo>
                    <a:pt x="6" y="4"/>
                    <a:pt x="8" y="3"/>
                    <a:pt x="7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4"/>
            <p:cNvSpPr>
              <a:spLocks/>
            </p:cNvSpPr>
            <p:nvPr/>
          </p:nvSpPr>
          <p:spPr bwMode="auto">
            <a:xfrm>
              <a:off x="4024" y="2458"/>
              <a:ext cx="98" cy="7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3 h 4"/>
                <a:gd name="T4" fmla="*/ 4 w 5"/>
                <a:gd name="T5" fmla="*/ 4 h 4"/>
                <a:gd name="T6" fmla="*/ 0 w 5"/>
                <a:gd name="T7" fmla="*/ 2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2" y="2"/>
                    <a:pt x="3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2" y="4"/>
                    <a:pt x="3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5"/>
            <p:cNvSpPr>
              <a:spLocks noEditPoints="1"/>
            </p:cNvSpPr>
            <p:nvPr/>
          </p:nvSpPr>
          <p:spPr bwMode="auto">
            <a:xfrm>
              <a:off x="3613" y="289"/>
              <a:ext cx="2155" cy="2325"/>
            </a:xfrm>
            <a:custGeom>
              <a:avLst/>
              <a:gdLst>
                <a:gd name="T0" fmla="*/ 65 w 110"/>
                <a:gd name="T1" fmla="*/ 106 h 119"/>
                <a:gd name="T2" fmla="*/ 68 w 110"/>
                <a:gd name="T3" fmla="*/ 88 h 119"/>
                <a:gd name="T4" fmla="*/ 63 w 110"/>
                <a:gd name="T5" fmla="*/ 90 h 119"/>
                <a:gd name="T6" fmla="*/ 57 w 110"/>
                <a:gd name="T7" fmla="*/ 97 h 119"/>
                <a:gd name="T8" fmla="*/ 30 w 110"/>
                <a:gd name="T9" fmla="*/ 93 h 119"/>
                <a:gd name="T10" fmla="*/ 22 w 110"/>
                <a:gd name="T11" fmla="*/ 100 h 119"/>
                <a:gd name="T12" fmla="*/ 22 w 110"/>
                <a:gd name="T13" fmla="*/ 93 h 119"/>
                <a:gd name="T14" fmla="*/ 13 w 110"/>
                <a:gd name="T15" fmla="*/ 92 h 119"/>
                <a:gd name="T16" fmla="*/ 14 w 110"/>
                <a:gd name="T17" fmla="*/ 83 h 119"/>
                <a:gd name="T18" fmla="*/ 9 w 110"/>
                <a:gd name="T19" fmla="*/ 73 h 119"/>
                <a:gd name="T20" fmla="*/ 6 w 110"/>
                <a:gd name="T21" fmla="*/ 72 h 119"/>
                <a:gd name="T22" fmla="*/ 3 w 110"/>
                <a:gd name="T23" fmla="*/ 54 h 119"/>
                <a:gd name="T24" fmla="*/ 13 w 110"/>
                <a:gd name="T25" fmla="*/ 53 h 119"/>
                <a:gd name="T26" fmla="*/ 25 w 110"/>
                <a:gd name="T27" fmla="*/ 15 h 119"/>
                <a:gd name="T28" fmla="*/ 22 w 110"/>
                <a:gd name="T29" fmla="*/ 4 h 119"/>
                <a:gd name="T30" fmla="*/ 43 w 110"/>
                <a:gd name="T31" fmla="*/ 33 h 119"/>
                <a:gd name="T32" fmla="*/ 50 w 110"/>
                <a:gd name="T33" fmla="*/ 23 h 119"/>
                <a:gd name="T34" fmla="*/ 53 w 110"/>
                <a:gd name="T35" fmla="*/ 0 h 119"/>
                <a:gd name="T36" fmla="*/ 50 w 110"/>
                <a:gd name="T37" fmla="*/ 30 h 119"/>
                <a:gd name="T38" fmla="*/ 54 w 110"/>
                <a:gd name="T39" fmla="*/ 40 h 119"/>
                <a:gd name="T40" fmla="*/ 65 w 110"/>
                <a:gd name="T41" fmla="*/ 49 h 119"/>
                <a:gd name="T42" fmla="*/ 73 w 110"/>
                <a:gd name="T43" fmla="*/ 73 h 119"/>
                <a:gd name="T44" fmla="*/ 101 w 110"/>
                <a:gd name="T45" fmla="*/ 100 h 119"/>
                <a:gd name="T46" fmla="*/ 104 w 110"/>
                <a:gd name="T47" fmla="*/ 101 h 119"/>
                <a:gd name="T48" fmla="*/ 110 w 110"/>
                <a:gd name="T49" fmla="*/ 106 h 119"/>
                <a:gd name="T50" fmla="*/ 103 w 110"/>
                <a:gd name="T51" fmla="*/ 102 h 119"/>
                <a:gd name="T52" fmla="*/ 85 w 110"/>
                <a:gd name="T53" fmla="*/ 97 h 119"/>
                <a:gd name="T54" fmla="*/ 70 w 110"/>
                <a:gd name="T55" fmla="*/ 91 h 119"/>
                <a:gd name="T56" fmla="*/ 64 w 110"/>
                <a:gd name="T57" fmla="*/ 112 h 119"/>
                <a:gd name="T58" fmla="*/ 63 w 110"/>
                <a:gd name="T59" fmla="*/ 112 h 119"/>
                <a:gd name="T60" fmla="*/ 65 w 110"/>
                <a:gd name="T61" fmla="*/ 115 h 119"/>
                <a:gd name="T62" fmla="*/ 58 w 110"/>
                <a:gd name="T63" fmla="*/ 113 h 119"/>
                <a:gd name="T64" fmla="*/ 50 w 110"/>
                <a:gd name="T65" fmla="*/ 116 h 119"/>
                <a:gd name="T66" fmla="*/ 46 w 110"/>
                <a:gd name="T67" fmla="*/ 101 h 119"/>
                <a:gd name="T68" fmla="*/ 40 w 110"/>
                <a:gd name="T69" fmla="*/ 98 h 119"/>
                <a:gd name="T70" fmla="*/ 29 w 110"/>
                <a:gd name="T71" fmla="*/ 93 h 119"/>
                <a:gd name="T72" fmla="*/ 31 w 110"/>
                <a:gd name="T73" fmla="*/ 94 h 119"/>
                <a:gd name="T74" fmla="*/ 25 w 110"/>
                <a:gd name="T75" fmla="*/ 98 h 119"/>
                <a:gd name="T76" fmla="*/ 22 w 110"/>
                <a:gd name="T77" fmla="*/ 100 h 119"/>
                <a:gd name="T78" fmla="*/ 36 w 110"/>
                <a:gd name="T79" fmla="*/ 66 h 119"/>
                <a:gd name="T80" fmla="*/ 39 w 110"/>
                <a:gd name="T81" fmla="*/ 65 h 119"/>
                <a:gd name="T82" fmla="*/ 33 w 110"/>
                <a:gd name="T83" fmla="*/ 60 h 119"/>
                <a:gd name="T84" fmla="*/ 27 w 110"/>
                <a:gd name="T85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119">
                  <a:moveTo>
                    <a:pt x="61" y="107"/>
                  </a:moveTo>
                  <a:cubicBezTo>
                    <a:pt x="62" y="106"/>
                    <a:pt x="62" y="107"/>
                    <a:pt x="64" y="107"/>
                  </a:cubicBezTo>
                  <a:cubicBezTo>
                    <a:pt x="65" y="108"/>
                    <a:pt x="63" y="105"/>
                    <a:pt x="65" y="106"/>
                  </a:cubicBezTo>
                  <a:cubicBezTo>
                    <a:pt x="66" y="106"/>
                    <a:pt x="66" y="107"/>
                    <a:pt x="66" y="107"/>
                  </a:cubicBezTo>
                  <a:cubicBezTo>
                    <a:pt x="67" y="109"/>
                    <a:pt x="65" y="108"/>
                    <a:pt x="66" y="110"/>
                  </a:cubicBezTo>
                  <a:cubicBezTo>
                    <a:pt x="71" y="106"/>
                    <a:pt x="71" y="94"/>
                    <a:pt x="68" y="88"/>
                  </a:cubicBezTo>
                  <a:cubicBezTo>
                    <a:pt x="66" y="88"/>
                    <a:pt x="65" y="87"/>
                    <a:pt x="66" y="85"/>
                  </a:cubicBezTo>
                  <a:cubicBezTo>
                    <a:pt x="64" y="86"/>
                    <a:pt x="64" y="85"/>
                    <a:pt x="63" y="85"/>
                  </a:cubicBezTo>
                  <a:cubicBezTo>
                    <a:pt x="63" y="87"/>
                    <a:pt x="62" y="88"/>
                    <a:pt x="63" y="90"/>
                  </a:cubicBezTo>
                  <a:cubicBezTo>
                    <a:pt x="65" y="90"/>
                    <a:pt x="66" y="92"/>
                    <a:pt x="66" y="93"/>
                  </a:cubicBezTo>
                  <a:cubicBezTo>
                    <a:pt x="63" y="91"/>
                    <a:pt x="56" y="87"/>
                    <a:pt x="53" y="92"/>
                  </a:cubicBezTo>
                  <a:cubicBezTo>
                    <a:pt x="54" y="95"/>
                    <a:pt x="55" y="97"/>
                    <a:pt x="57" y="97"/>
                  </a:cubicBezTo>
                  <a:cubicBezTo>
                    <a:pt x="56" y="101"/>
                    <a:pt x="60" y="104"/>
                    <a:pt x="61" y="107"/>
                  </a:cubicBezTo>
                  <a:close/>
                  <a:moveTo>
                    <a:pt x="28" y="93"/>
                  </a:moveTo>
                  <a:cubicBezTo>
                    <a:pt x="29" y="93"/>
                    <a:pt x="30" y="93"/>
                    <a:pt x="30" y="93"/>
                  </a:cubicBezTo>
                  <a:cubicBezTo>
                    <a:pt x="31" y="91"/>
                    <a:pt x="30" y="91"/>
                    <a:pt x="29" y="91"/>
                  </a:cubicBezTo>
                  <a:cubicBezTo>
                    <a:pt x="28" y="91"/>
                    <a:pt x="28" y="92"/>
                    <a:pt x="28" y="93"/>
                  </a:cubicBezTo>
                  <a:close/>
                  <a:moveTo>
                    <a:pt x="22" y="100"/>
                  </a:moveTo>
                  <a:cubicBezTo>
                    <a:pt x="21" y="99"/>
                    <a:pt x="22" y="101"/>
                    <a:pt x="21" y="101"/>
                  </a:cubicBezTo>
                  <a:cubicBezTo>
                    <a:pt x="20" y="99"/>
                    <a:pt x="21" y="98"/>
                    <a:pt x="22" y="98"/>
                  </a:cubicBezTo>
                  <a:cubicBezTo>
                    <a:pt x="22" y="96"/>
                    <a:pt x="23" y="94"/>
                    <a:pt x="22" y="93"/>
                  </a:cubicBezTo>
                  <a:cubicBezTo>
                    <a:pt x="23" y="98"/>
                    <a:pt x="16" y="102"/>
                    <a:pt x="14" y="97"/>
                  </a:cubicBezTo>
                  <a:cubicBezTo>
                    <a:pt x="11" y="98"/>
                    <a:pt x="11" y="102"/>
                    <a:pt x="7" y="102"/>
                  </a:cubicBezTo>
                  <a:cubicBezTo>
                    <a:pt x="9" y="99"/>
                    <a:pt x="14" y="96"/>
                    <a:pt x="13" y="92"/>
                  </a:cubicBezTo>
                  <a:cubicBezTo>
                    <a:pt x="14" y="93"/>
                    <a:pt x="15" y="91"/>
                    <a:pt x="16" y="91"/>
                  </a:cubicBezTo>
                  <a:cubicBezTo>
                    <a:pt x="15" y="91"/>
                    <a:pt x="14" y="90"/>
                    <a:pt x="15" y="89"/>
                  </a:cubicBezTo>
                  <a:cubicBezTo>
                    <a:pt x="19" y="89"/>
                    <a:pt x="17" y="82"/>
                    <a:pt x="14" y="83"/>
                  </a:cubicBezTo>
                  <a:cubicBezTo>
                    <a:pt x="14" y="80"/>
                    <a:pt x="14" y="78"/>
                    <a:pt x="12" y="78"/>
                  </a:cubicBezTo>
                  <a:cubicBezTo>
                    <a:pt x="12" y="76"/>
                    <a:pt x="12" y="74"/>
                    <a:pt x="12" y="73"/>
                  </a:cubicBezTo>
                  <a:cubicBezTo>
                    <a:pt x="11" y="73"/>
                    <a:pt x="9" y="72"/>
                    <a:pt x="9" y="73"/>
                  </a:cubicBezTo>
                  <a:cubicBezTo>
                    <a:pt x="8" y="73"/>
                    <a:pt x="8" y="72"/>
                    <a:pt x="7" y="72"/>
                  </a:cubicBezTo>
                  <a:cubicBezTo>
                    <a:pt x="5" y="73"/>
                    <a:pt x="6" y="77"/>
                    <a:pt x="3" y="78"/>
                  </a:cubicBezTo>
                  <a:cubicBezTo>
                    <a:pt x="4" y="75"/>
                    <a:pt x="5" y="73"/>
                    <a:pt x="6" y="72"/>
                  </a:cubicBezTo>
                  <a:cubicBezTo>
                    <a:pt x="4" y="69"/>
                    <a:pt x="1" y="68"/>
                    <a:pt x="0" y="65"/>
                  </a:cubicBezTo>
                  <a:cubicBezTo>
                    <a:pt x="0" y="63"/>
                    <a:pt x="2" y="63"/>
                    <a:pt x="0" y="61"/>
                  </a:cubicBezTo>
                  <a:cubicBezTo>
                    <a:pt x="1" y="58"/>
                    <a:pt x="4" y="58"/>
                    <a:pt x="3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6" y="54"/>
                    <a:pt x="8" y="53"/>
                    <a:pt x="9" y="52"/>
                  </a:cubicBezTo>
                  <a:cubicBezTo>
                    <a:pt x="11" y="52"/>
                    <a:pt x="11" y="54"/>
                    <a:pt x="13" y="53"/>
                  </a:cubicBezTo>
                  <a:cubicBezTo>
                    <a:pt x="16" y="50"/>
                    <a:pt x="18" y="46"/>
                    <a:pt x="21" y="43"/>
                  </a:cubicBezTo>
                  <a:cubicBezTo>
                    <a:pt x="27" y="44"/>
                    <a:pt x="29" y="38"/>
                    <a:pt x="26" y="33"/>
                  </a:cubicBezTo>
                  <a:cubicBezTo>
                    <a:pt x="29" y="28"/>
                    <a:pt x="24" y="22"/>
                    <a:pt x="25" y="15"/>
                  </a:cubicBezTo>
                  <a:cubicBezTo>
                    <a:pt x="24" y="14"/>
                    <a:pt x="24" y="13"/>
                    <a:pt x="23" y="12"/>
                  </a:cubicBezTo>
                  <a:cubicBezTo>
                    <a:pt x="23" y="10"/>
                    <a:pt x="24" y="7"/>
                    <a:pt x="22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5" y="5"/>
                    <a:pt x="24" y="10"/>
                    <a:pt x="27" y="11"/>
                  </a:cubicBezTo>
                  <a:cubicBezTo>
                    <a:pt x="26" y="18"/>
                    <a:pt x="31" y="27"/>
                    <a:pt x="32" y="34"/>
                  </a:cubicBezTo>
                  <a:cubicBezTo>
                    <a:pt x="35" y="38"/>
                    <a:pt x="42" y="39"/>
                    <a:pt x="43" y="33"/>
                  </a:cubicBezTo>
                  <a:cubicBezTo>
                    <a:pt x="44" y="33"/>
                    <a:pt x="44" y="33"/>
                    <a:pt x="45" y="33"/>
                  </a:cubicBezTo>
                  <a:cubicBezTo>
                    <a:pt x="46" y="32"/>
                    <a:pt x="45" y="31"/>
                    <a:pt x="47" y="31"/>
                  </a:cubicBezTo>
                  <a:cubicBezTo>
                    <a:pt x="47" y="28"/>
                    <a:pt x="49" y="26"/>
                    <a:pt x="50" y="23"/>
                  </a:cubicBezTo>
                  <a:cubicBezTo>
                    <a:pt x="50" y="20"/>
                    <a:pt x="49" y="17"/>
                    <a:pt x="50" y="15"/>
                  </a:cubicBezTo>
                  <a:cubicBezTo>
                    <a:pt x="50" y="10"/>
                    <a:pt x="53" y="6"/>
                    <a:pt x="52" y="1"/>
                  </a:cubicBezTo>
                  <a:cubicBezTo>
                    <a:pt x="53" y="1"/>
                    <a:pt x="53" y="0"/>
                    <a:pt x="53" y="0"/>
                  </a:cubicBezTo>
                  <a:cubicBezTo>
                    <a:pt x="53" y="8"/>
                    <a:pt x="51" y="19"/>
                    <a:pt x="51" y="28"/>
                  </a:cubicBezTo>
                  <a:cubicBezTo>
                    <a:pt x="49" y="27"/>
                    <a:pt x="50" y="30"/>
                    <a:pt x="48" y="29"/>
                  </a:cubicBezTo>
                  <a:cubicBezTo>
                    <a:pt x="48" y="30"/>
                    <a:pt x="49" y="30"/>
                    <a:pt x="50" y="30"/>
                  </a:cubicBezTo>
                  <a:cubicBezTo>
                    <a:pt x="49" y="34"/>
                    <a:pt x="53" y="35"/>
                    <a:pt x="51" y="38"/>
                  </a:cubicBezTo>
                  <a:cubicBezTo>
                    <a:pt x="51" y="40"/>
                    <a:pt x="52" y="40"/>
                    <a:pt x="52" y="41"/>
                  </a:cubicBezTo>
                  <a:cubicBezTo>
                    <a:pt x="54" y="41"/>
                    <a:pt x="53" y="40"/>
                    <a:pt x="54" y="40"/>
                  </a:cubicBezTo>
                  <a:cubicBezTo>
                    <a:pt x="57" y="42"/>
                    <a:pt x="59" y="45"/>
                    <a:pt x="63" y="46"/>
                  </a:cubicBezTo>
                  <a:cubicBezTo>
                    <a:pt x="63" y="47"/>
                    <a:pt x="63" y="48"/>
                    <a:pt x="63" y="49"/>
                  </a:cubicBezTo>
                  <a:cubicBezTo>
                    <a:pt x="64" y="49"/>
                    <a:pt x="64" y="49"/>
                    <a:pt x="65" y="49"/>
                  </a:cubicBezTo>
                  <a:cubicBezTo>
                    <a:pt x="66" y="54"/>
                    <a:pt x="71" y="57"/>
                    <a:pt x="68" y="62"/>
                  </a:cubicBezTo>
                  <a:cubicBezTo>
                    <a:pt x="70" y="63"/>
                    <a:pt x="72" y="65"/>
                    <a:pt x="74" y="65"/>
                  </a:cubicBezTo>
                  <a:cubicBezTo>
                    <a:pt x="71" y="66"/>
                    <a:pt x="69" y="73"/>
                    <a:pt x="73" y="73"/>
                  </a:cubicBezTo>
                  <a:cubicBezTo>
                    <a:pt x="69" y="73"/>
                    <a:pt x="62" y="77"/>
                    <a:pt x="68" y="80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78" y="89"/>
                    <a:pt x="90" y="94"/>
                    <a:pt x="101" y="100"/>
                  </a:cubicBezTo>
                  <a:cubicBezTo>
                    <a:pt x="102" y="100"/>
                    <a:pt x="102" y="99"/>
                    <a:pt x="104" y="99"/>
                  </a:cubicBezTo>
                  <a:cubicBezTo>
                    <a:pt x="104" y="100"/>
                    <a:pt x="105" y="100"/>
                    <a:pt x="105" y="100"/>
                  </a:cubicBezTo>
                  <a:cubicBezTo>
                    <a:pt x="105" y="101"/>
                    <a:pt x="104" y="101"/>
                    <a:pt x="104" y="101"/>
                  </a:cubicBezTo>
                  <a:cubicBezTo>
                    <a:pt x="106" y="102"/>
                    <a:pt x="108" y="102"/>
                    <a:pt x="110" y="103"/>
                  </a:cubicBezTo>
                  <a:cubicBezTo>
                    <a:pt x="110" y="104"/>
                    <a:pt x="110" y="104"/>
                    <a:pt x="110" y="105"/>
                  </a:cubicBezTo>
                  <a:cubicBezTo>
                    <a:pt x="110" y="105"/>
                    <a:pt x="110" y="105"/>
                    <a:pt x="110" y="106"/>
                  </a:cubicBezTo>
                  <a:cubicBezTo>
                    <a:pt x="108" y="106"/>
                    <a:pt x="106" y="105"/>
                    <a:pt x="103" y="104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3" y="103"/>
                    <a:pt x="103" y="102"/>
                    <a:pt x="103" y="102"/>
                  </a:cubicBezTo>
                  <a:cubicBezTo>
                    <a:pt x="97" y="101"/>
                    <a:pt x="94" y="97"/>
                    <a:pt x="88" y="96"/>
                  </a:cubicBezTo>
                  <a:cubicBezTo>
                    <a:pt x="88" y="95"/>
                    <a:pt x="88" y="94"/>
                    <a:pt x="87" y="94"/>
                  </a:cubicBezTo>
                  <a:cubicBezTo>
                    <a:pt x="86" y="95"/>
                    <a:pt x="86" y="96"/>
                    <a:pt x="85" y="97"/>
                  </a:cubicBezTo>
                  <a:cubicBezTo>
                    <a:pt x="84" y="96"/>
                    <a:pt x="84" y="95"/>
                    <a:pt x="84" y="93"/>
                  </a:cubicBezTo>
                  <a:cubicBezTo>
                    <a:pt x="79" y="90"/>
                    <a:pt x="75" y="87"/>
                    <a:pt x="68" y="85"/>
                  </a:cubicBezTo>
                  <a:cubicBezTo>
                    <a:pt x="70" y="86"/>
                    <a:pt x="75" y="90"/>
                    <a:pt x="70" y="91"/>
                  </a:cubicBezTo>
                  <a:cubicBezTo>
                    <a:pt x="70" y="91"/>
                    <a:pt x="71" y="91"/>
                    <a:pt x="71" y="91"/>
                  </a:cubicBezTo>
                  <a:cubicBezTo>
                    <a:pt x="71" y="100"/>
                    <a:pt x="70" y="107"/>
                    <a:pt x="66" y="112"/>
                  </a:cubicBezTo>
                  <a:cubicBezTo>
                    <a:pt x="66" y="112"/>
                    <a:pt x="65" y="112"/>
                    <a:pt x="64" y="112"/>
                  </a:cubicBezTo>
                  <a:cubicBezTo>
                    <a:pt x="64" y="111"/>
                    <a:pt x="66" y="112"/>
                    <a:pt x="65" y="111"/>
                  </a:cubicBezTo>
                  <a:cubicBezTo>
                    <a:pt x="65" y="110"/>
                    <a:pt x="63" y="111"/>
                    <a:pt x="63" y="110"/>
                  </a:cubicBezTo>
                  <a:cubicBezTo>
                    <a:pt x="63" y="111"/>
                    <a:pt x="63" y="111"/>
                    <a:pt x="63" y="112"/>
                  </a:cubicBezTo>
                  <a:cubicBezTo>
                    <a:pt x="63" y="113"/>
                    <a:pt x="65" y="112"/>
                    <a:pt x="64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6"/>
                    <a:pt x="65" y="117"/>
                    <a:pt x="66" y="118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3" y="116"/>
                    <a:pt x="60" y="114"/>
                    <a:pt x="58" y="113"/>
                  </a:cubicBezTo>
                  <a:cubicBezTo>
                    <a:pt x="62" y="107"/>
                    <a:pt x="54" y="101"/>
                    <a:pt x="51" y="97"/>
                  </a:cubicBezTo>
                  <a:cubicBezTo>
                    <a:pt x="49" y="96"/>
                    <a:pt x="50" y="98"/>
                    <a:pt x="49" y="98"/>
                  </a:cubicBezTo>
                  <a:cubicBezTo>
                    <a:pt x="51" y="102"/>
                    <a:pt x="49" y="110"/>
                    <a:pt x="50" y="116"/>
                  </a:cubicBezTo>
                  <a:cubicBezTo>
                    <a:pt x="48" y="111"/>
                    <a:pt x="49" y="103"/>
                    <a:pt x="48" y="97"/>
                  </a:cubicBezTo>
                  <a:cubicBezTo>
                    <a:pt x="48" y="96"/>
                    <a:pt x="47" y="96"/>
                    <a:pt x="46" y="96"/>
                  </a:cubicBezTo>
                  <a:cubicBezTo>
                    <a:pt x="45" y="98"/>
                    <a:pt x="48" y="99"/>
                    <a:pt x="46" y="101"/>
                  </a:cubicBezTo>
                  <a:cubicBezTo>
                    <a:pt x="45" y="100"/>
                    <a:pt x="45" y="99"/>
                    <a:pt x="44" y="98"/>
                  </a:cubicBezTo>
                  <a:cubicBezTo>
                    <a:pt x="42" y="98"/>
                    <a:pt x="42" y="99"/>
                    <a:pt x="42" y="101"/>
                  </a:cubicBezTo>
                  <a:cubicBezTo>
                    <a:pt x="41" y="101"/>
                    <a:pt x="40" y="100"/>
                    <a:pt x="40" y="98"/>
                  </a:cubicBezTo>
                  <a:cubicBezTo>
                    <a:pt x="36" y="99"/>
                    <a:pt x="34" y="97"/>
                    <a:pt x="31" y="96"/>
                  </a:cubicBezTo>
                  <a:cubicBezTo>
                    <a:pt x="32" y="95"/>
                    <a:pt x="31" y="93"/>
                    <a:pt x="32" y="93"/>
                  </a:cubicBezTo>
                  <a:cubicBezTo>
                    <a:pt x="32" y="92"/>
                    <a:pt x="30" y="94"/>
                    <a:pt x="29" y="93"/>
                  </a:cubicBezTo>
                  <a:cubicBezTo>
                    <a:pt x="28" y="94"/>
                    <a:pt x="28" y="96"/>
                    <a:pt x="29" y="96"/>
                  </a:cubicBezTo>
                  <a:cubicBezTo>
                    <a:pt x="30" y="96"/>
                    <a:pt x="28" y="96"/>
                    <a:pt x="29" y="95"/>
                  </a:cubicBezTo>
                  <a:cubicBezTo>
                    <a:pt x="30" y="95"/>
                    <a:pt x="29" y="94"/>
                    <a:pt x="31" y="94"/>
                  </a:cubicBezTo>
                  <a:cubicBezTo>
                    <a:pt x="30" y="95"/>
                    <a:pt x="30" y="96"/>
                    <a:pt x="31" y="97"/>
                  </a:cubicBezTo>
                  <a:cubicBezTo>
                    <a:pt x="30" y="99"/>
                    <a:pt x="28" y="100"/>
                    <a:pt x="25" y="101"/>
                  </a:cubicBezTo>
                  <a:cubicBezTo>
                    <a:pt x="25" y="100"/>
                    <a:pt x="25" y="99"/>
                    <a:pt x="25" y="98"/>
                  </a:cubicBezTo>
                  <a:cubicBezTo>
                    <a:pt x="22" y="98"/>
                    <a:pt x="24" y="101"/>
                    <a:pt x="24" y="103"/>
                  </a:cubicBezTo>
                  <a:cubicBezTo>
                    <a:pt x="25" y="105"/>
                    <a:pt x="26" y="109"/>
                    <a:pt x="29" y="110"/>
                  </a:cubicBezTo>
                  <a:cubicBezTo>
                    <a:pt x="25" y="110"/>
                    <a:pt x="23" y="104"/>
                    <a:pt x="22" y="100"/>
                  </a:cubicBezTo>
                  <a:close/>
                  <a:moveTo>
                    <a:pt x="39" y="65"/>
                  </a:moveTo>
                  <a:cubicBezTo>
                    <a:pt x="39" y="66"/>
                    <a:pt x="39" y="66"/>
                    <a:pt x="38" y="66"/>
                  </a:cubicBezTo>
                  <a:cubicBezTo>
                    <a:pt x="37" y="66"/>
                    <a:pt x="36" y="65"/>
                    <a:pt x="36" y="66"/>
                  </a:cubicBezTo>
                  <a:cubicBezTo>
                    <a:pt x="38" y="66"/>
                    <a:pt x="36" y="68"/>
                    <a:pt x="38" y="68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6"/>
                    <a:pt x="39" y="66"/>
                    <a:pt x="39" y="65"/>
                  </a:cubicBezTo>
                  <a:close/>
                  <a:moveTo>
                    <a:pt x="33" y="60"/>
                  </a:moveTo>
                  <a:cubicBezTo>
                    <a:pt x="34" y="60"/>
                    <a:pt x="34" y="56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lose/>
                  <a:moveTo>
                    <a:pt x="29" y="57"/>
                  </a:moveTo>
                  <a:cubicBezTo>
                    <a:pt x="29" y="57"/>
                    <a:pt x="29" y="57"/>
                    <a:pt x="28" y="57"/>
                  </a:cubicBezTo>
                  <a:cubicBezTo>
                    <a:pt x="29" y="59"/>
                    <a:pt x="27" y="57"/>
                    <a:pt x="27" y="59"/>
                  </a:cubicBezTo>
                  <a:cubicBezTo>
                    <a:pt x="28" y="58"/>
                    <a:pt x="29" y="58"/>
                    <a:pt x="29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6"/>
            <p:cNvSpPr>
              <a:spLocks/>
            </p:cNvSpPr>
            <p:nvPr/>
          </p:nvSpPr>
          <p:spPr bwMode="auto">
            <a:xfrm>
              <a:off x="3887" y="1090"/>
              <a:ext cx="39" cy="59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0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2" y="3"/>
                    <a:pt x="1" y="2"/>
                  </a:cubicBezTo>
                  <a:cubicBezTo>
                    <a:pt x="0" y="3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7"/>
            <p:cNvSpPr>
              <a:spLocks/>
            </p:cNvSpPr>
            <p:nvPr/>
          </p:nvSpPr>
          <p:spPr bwMode="auto">
            <a:xfrm>
              <a:off x="3809" y="934"/>
              <a:ext cx="98" cy="78"/>
            </a:xfrm>
            <a:custGeom>
              <a:avLst/>
              <a:gdLst>
                <a:gd name="T0" fmla="*/ 4 w 5"/>
                <a:gd name="T1" fmla="*/ 0 h 4"/>
                <a:gd name="T2" fmla="*/ 4 w 5"/>
                <a:gd name="T3" fmla="*/ 3 h 4"/>
                <a:gd name="T4" fmla="*/ 1 w 5"/>
                <a:gd name="T5" fmla="*/ 0 h 4"/>
                <a:gd name="T6" fmla="*/ 4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3" y="2"/>
                    <a:pt x="5" y="1"/>
                    <a:pt x="4" y="3"/>
                  </a:cubicBezTo>
                  <a:cubicBezTo>
                    <a:pt x="1" y="4"/>
                    <a:pt x="0" y="3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8"/>
            <p:cNvSpPr>
              <a:spLocks/>
            </p:cNvSpPr>
            <p:nvPr/>
          </p:nvSpPr>
          <p:spPr bwMode="auto">
            <a:xfrm>
              <a:off x="3828" y="19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1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9"/>
            <p:cNvSpPr>
              <a:spLocks/>
            </p:cNvSpPr>
            <p:nvPr/>
          </p:nvSpPr>
          <p:spPr bwMode="auto">
            <a:xfrm>
              <a:off x="3770" y="1852"/>
              <a:ext cx="39" cy="2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0"/>
            <p:cNvSpPr>
              <a:spLocks/>
            </p:cNvSpPr>
            <p:nvPr/>
          </p:nvSpPr>
          <p:spPr bwMode="auto">
            <a:xfrm>
              <a:off x="3691" y="2771"/>
              <a:ext cx="59" cy="78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1 w 3"/>
                <a:gd name="T5" fmla="*/ 3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1"/>
                    <a:pt x="3" y="2"/>
                    <a:pt x="3" y="3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0" y="1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1"/>
            <p:cNvSpPr>
              <a:spLocks/>
            </p:cNvSpPr>
            <p:nvPr/>
          </p:nvSpPr>
          <p:spPr bwMode="auto">
            <a:xfrm>
              <a:off x="3672" y="2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2"/>
            <p:cNvSpPr>
              <a:spLocks/>
            </p:cNvSpPr>
            <p:nvPr/>
          </p:nvSpPr>
          <p:spPr bwMode="auto">
            <a:xfrm>
              <a:off x="3593" y="2204"/>
              <a:ext cx="98" cy="137"/>
            </a:xfrm>
            <a:custGeom>
              <a:avLst/>
              <a:gdLst>
                <a:gd name="T0" fmla="*/ 5 w 5"/>
                <a:gd name="T1" fmla="*/ 2 h 7"/>
                <a:gd name="T2" fmla="*/ 5 w 5"/>
                <a:gd name="T3" fmla="*/ 5 h 7"/>
                <a:gd name="T4" fmla="*/ 2 w 5"/>
                <a:gd name="T5" fmla="*/ 7 h 7"/>
                <a:gd name="T6" fmla="*/ 0 w 5"/>
                <a:gd name="T7" fmla="*/ 5 h 7"/>
                <a:gd name="T8" fmla="*/ 4 w 5"/>
                <a:gd name="T9" fmla="*/ 1 h 7"/>
                <a:gd name="T10" fmla="*/ 5 w 5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5" y="4"/>
                    <a:pt x="4" y="3"/>
                    <a:pt x="5" y="5"/>
                  </a:cubicBezTo>
                  <a:cubicBezTo>
                    <a:pt x="4" y="5"/>
                    <a:pt x="3" y="6"/>
                    <a:pt x="2" y="7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3"/>
            <p:cNvSpPr>
              <a:spLocks/>
            </p:cNvSpPr>
            <p:nvPr/>
          </p:nvSpPr>
          <p:spPr bwMode="auto">
            <a:xfrm>
              <a:off x="3632" y="1364"/>
              <a:ext cx="40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0"/>
                    <a:pt x="2" y="0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4"/>
            <p:cNvSpPr>
              <a:spLocks/>
            </p:cNvSpPr>
            <p:nvPr/>
          </p:nvSpPr>
          <p:spPr bwMode="auto">
            <a:xfrm>
              <a:off x="3613" y="1852"/>
              <a:ext cx="78" cy="9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2" y="5"/>
                    <a:pt x="0" y="5"/>
                  </a:cubicBezTo>
                  <a:cubicBezTo>
                    <a:pt x="0" y="2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65"/>
            <p:cNvSpPr>
              <a:spLocks/>
            </p:cNvSpPr>
            <p:nvPr/>
          </p:nvSpPr>
          <p:spPr bwMode="auto">
            <a:xfrm>
              <a:off x="3339" y="2439"/>
              <a:ext cx="97" cy="58"/>
            </a:xfrm>
            <a:custGeom>
              <a:avLst/>
              <a:gdLst>
                <a:gd name="T0" fmla="*/ 1 w 5"/>
                <a:gd name="T1" fmla="*/ 3 h 3"/>
                <a:gd name="T2" fmla="*/ 4 w 5"/>
                <a:gd name="T3" fmla="*/ 3 h 3"/>
                <a:gd name="T4" fmla="*/ 1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0" y="0"/>
                    <a:pt x="5" y="0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6"/>
            <p:cNvSpPr>
              <a:spLocks/>
            </p:cNvSpPr>
            <p:nvPr/>
          </p:nvSpPr>
          <p:spPr bwMode="auto">
            <a:xfrm>
              <a:off x="3299" y="2497"/>
              <a:ext cx="79" cy="78"/>
            </a:xfrm>
            <a:custGeom>
              <a:avLst/>
              <a:gdLst>
                <a:gd name="T0" fmla="*/ 0 w 4"/>
                <a:gd name="T1" fmla="*/ 2 h 4"/>
                <a:gd name="T2" fmla="*/ 3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2" y="2"/>
                    <a:pt x="2" y="0"/>
                    <a:pt x="3" y="1"/>
                  </a:cubicBezTo>
                  <a:cubicBezTo>
                    <a:pt x="4" y="3"/>
                    <a:pt x="2" y="2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7"/>
            <p:cNvSpPr>
              <a:spLocks/>
            </p:cNvSpPr>
            <p:nvPr/>
          </p:nvSpPr>
          <p:spPr bwMode="auto">
            <a:xfrm>
              <a:off x="3221" y="3181"/>
              <a:ext cx="176" cy="195"/>
            </a:xfrm>
            <a:custGeom>
              <a:avLst/>
              <a:gdLst>
                <a:gd name="T0" fmla="*/ 6 w 9"/>
                <a:gd name="T1" fmla="*/ 1 h 10"/>
                <a:gd name="T2" fmla="*/ 9 w 9"/>
                <a:gd name="T3" fmla="*/ 6 h 10"/>
                <a:gd name="T4" fmla="*/ 2 w 9"/>
                <a:gd name="T5" fmla="*/ 9 h 10"/>
                <a:gd name="T6" fmla="*/ 1 w 9"/>
                <a:gd name="T7" fmla="*/ 2 h 10"/>
                <a:gd name="T8" fmla="*/ 6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"/>
                  </a:moveTo>
                  <a:cubicBezTo>
                    <a:pt x="7" y="2"/>
                    <a:pt x="9" y="3"/>
                    <a:pt x="9" y="6"/>
                  </a:cubicBezTo>
                  <a:cubicBezTo>
                    <a:pt x="8" y="8"/>
                    <a:pt x="6" y="10"/>
                    <a:pt x="2" y="9"/>
                  </a:cubicBezTo>
                  <a:cubicBezTo>
                    <a:pt x="0" y="8"/>
                    <a:pt x="0" y="4"/>
                    <a:pt x="1" y="2"/>
                  </a:cubicBezTo>
                  <a:cubicBezTo>
                    <a:pt x="3" y="2"/>
                    <a:pt x="3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68"/>
            <p:cNvSpPr>
              <a:spLocks/>
            </p:cNvSpPr>
            <p:nvPr/>
          </p:nvSpPr>
          <p:spPr bwMode="auto">
            <a:xfrm>
              <a:off x="3241" y="1247"/>
              <a:ext cx="19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9"/>
            <p:cNvSpPr>
              <a:spLocks/>
            </p:cNvSpPr>
            <p:nvPr/>
          </p:nvSpPr>
          <p:spPr bwMode="auto">
            <a:xfrm>
              <a:off x="3201" y="1462"/>
              <a:ext cx="40" cy="39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0"/>
            <p:cNvSpPr>
              <a:spLocks/>
            </p:cNvSpPr>
            <p:nvPr/>
          </p:nvSpPr>
          <p:spPr bwMode="auto">
            <a:xfrm>
              <a:off x="3084" y="1911"/>
              <a:ext cx="196" cy="176"/>
            </a:xfrm>
            <a:custGeom>
              <a:avLst/>
              <a:gdLst>
                <a:gd name="T0" fmla="*/ 2 w 10"/>
                <a:gd name="T1" fmla="*/ 3 h 9"/>
                <a:gd name="T2" fmla="*/ 4 w 10"/>
                <a:gd name="T3" fmla="*/ 5 h 9"/>
                <a:gd name="T4" fmla="*/ 4 w 10"/>
                <a:gd name="T5" fmla="*/ 2 h 9"/>
                <a:gd name="T6" fmla="*/ 7 w 10"/>
                <a:gd name="T7" fmla="*/ 9 h 9"/>
                <a:gd name="T8" fmla="*/ 4 w 10"/>
                <a:gd name="T9" fmla="*/ 9 h 9"/>
                <a:gd name="T10" fmla="*/ 2 w 10"/>
                <a:gd name="T11" fmla="*/ 8 h 9"/>
                <a:gd name="T12" fmla="*/ 2 w 10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2" y="3"/>
                  </a:moveTo>
                  <a:cubicBezTo>
                    <a:pt x="2" y="4"/>
                    <a:pt x="2" y="6"/>
                    <a:pt x="4" y="5"/>
                  </a:cubicBezTo>
                  <a:cubicBezTo>
                    <a:pt x="2" y="5"/>
                    <a:pt x="6" y="2"/>
                    <a:pt x="4" y="2"/>
                  </a:cubicBezTo>
                  <a:cubicBezTo>
                    <a:pt x="8" y="0"/>
                    <a:pt x="10" y="7"/>
                    <a:pt x="7" y="9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5" y="7"/>
                    <a:pt x="4" y="8"/>
                    <a:pt x="2" y="8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5728" y="2488899"/>
            <a:ext cx="5494481" cy="4369105"/>
          </a:xfrm>
          <a:prstGeom prst="rect">
            <a:avLst/>
          </a:prstGeom>
        </p:spPr>
      </p:pic>
      <p:pic>
        <p:nvPicPr>
          <p:cNvPr id="46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12192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2247902" y="1428750"/>
            <a:ext cx="99441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638549" y="3752850"/>
            <a:ext cx="8553451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1040067" y="1707445"/>
            <a:ext cx="31497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北风卷地白草折</a:t>
            </a:r>
          </a:p>
        </p:txBody>
      </p:sp>
      <p:sp>
        <p:nvSpPr>
          <p:cNvPr id="48" name="矩形 47"/>
          <p:cNvSpPr/>
          <p:nvPr/>
        </p:nvSpPr>
        <p:spPr>
          <a:xfrm>
            <a:off x="10547033" y="1707445"/>
            <a:ext cx="2801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胡天八月即飞雪</a:t>
            </a:r>
          </a:p>
        </p:txBody>
      </p:sp>
      <p:sp>
        <p:nvSpPr>
          <p:cNvPr id="49" name="矩形 48"/>
          <p:cNvSpPr/>
          <p:nvPr/>
        </p:nvSpPr>
        <p:spPr>
          <a:xfrm>
            <a:off x="10047732" y="1707445"/>
            <a:ext cx="28645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忽如一夜春风来</a:t>
            </a:r>
          </a:p>
        </p:txBody>
      </p:sp>
      <p:sp>
        <p:nvSpPr>
          <p:cNvPr id="50" name="矩形 49"/>
          <p:cNvSpPr/>
          <p:nvPr/>
        </p:nvSpPr>
        <p:spPr>
          <a:xfrm>
            <a:off x="95789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千树万树梨花开</a:t>
            </a:r>
          </a:p>
        </p:txBody>
      </p:sp>
      <p:sp>
        <p:nvSpPr>
          <p:cNvPr id="51" name="矩形 50"/>
          <p:cNvSpPr/>
          <p:nvPr/>
        </p:nvSpPr>
        <p:spPr>
          <a:xfrm>
            <a:off x="91101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散入珠帘湿罗幕</a:t>
            </a:r>
          </a:p>
        </p:txBody>
      </p:sp>
      <p:sp>
        <p:nvSpPr>
          <p:cNvPr id="52" name="矩形 51"/>
          <p:cNvSpPr/>
          <p:nvPr/>
        </p:nvSpPr>
        <p:spPr>
          <a:xfrm>
            <a:off x="86413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狐裘不暖锦衾薄</a:t>
            </a:r>
          </a:p>
        </p:txBody>
      </p:sp>
      <p:sp>
        <p:nvSpPr>
          <p:cNvPr id="53" name="矩形 52"/>
          <p:cNvSpPr/>
          <p:nvPr/>
        </p:nvSpPr>
        <p:spPr>
          <a:xfrm>
            <a:off x="81725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将军角弓不得控</a:t>
            </a:r>
          </a:p>
        </p:txBody>
      </p:sp>
      <p:sp>
        <p:nvSpPr>
          <p:cNvPr id="54" name="矩形 53"/>
          <p:cNvSpPr/>
          <p:nvPr/>
        </p:nvSpPr>
        <p:spPr>
          <a:xfrm>
            <a:off x="77037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都护铁衣冷难着</a:t>
            </a:r>
          </a:p>
        </p:txBody>
      </p:sp>
      <p:sp>
        <p:nvSpPr>
          <p:cNvPr id="55" name="矩形 54"/>
          <p:cNvSpPr/>
          <p:nvPr/>
        </p:nvSpPr>
        <p:spPr>
          <a:xfrm>
            <a:off x="72349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瀚海阑干千尺冰</a:t>
            </a:r>
          </a:p>
        </p:txBody>
      </p:sp>
      <p:sp>
        <p:nvSpPr>
          <p:cNvPr id="56" name="矩形 55"/>
          <p:cNvSpPr/>
          <p:nvPr/>
        </p:nvSpPr>
        <p:spPr>
          <a:xfrm>
            <a:off x="67661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愁云惨淡万里凝</a:t>
            </a:r>
          </a:p>
        </p:txBody>
      </p:sp>
      <p:sp>
        <p:nvSpPr>
          <p:cNvPr id="57" name="矩形 56"/>
          <p:cNvSpPr/>
          <p:nvPr/>
        </p:nvSpPr>
        <p:spPr>
          <a:xfrm>
            <a:off x="62973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中军置酒饮归客</a:t>
            </a:r>
          </a:p>
        </p:txBody>
      </p:sp>
      <p:sp>
        <p:nvSpPr>
          <p:cNvPr id="58" name="矩形 57"/>
          <p:cNvSpPr/>
          <p:nvPr/>
        </p:nvSpPr>
        <p:spPr>
          <a:xfrm>
            <a:off x="58285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胡琴琵琶与羌笛</a:t>
            </a:r>
          </a:p>
        </p:txBody>
      </p:sp>
      <p:sp>
        <p:nvSpPr>
          <p:cNvPr id="59" name="矩形 58"/>
          <p:cNvSpPr/>
          <p:nvPr/>
        </p:nvSpPr>
        <p:spPr>
          <a:xfrm>
            <a:off x="53597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纷纷暮雪下辕门</a:t>
            </a:r>
          </a:p>
        </p:txBody>
      </p:sp>
      <p:sp>
        <p:nvSpPr>
          <p:cNvPr id="60" name="矩形 59"/>
          <p:cNvSpPr/>
          <p:nvPr/>
        </p:nvSpPr>
        <p:spPr>
          <a:xfrm>
            <a:off x="48909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风掣红旗冻不翻</a:t>
            </a:r>
          </a:p>
        </p:txBody>
      </p:sp>
      <p:sp>
        <p:nvSpPr>
          <p:cNvPr id="61" name="矩形 60"/>
          <p:cNvSpPr/>
          <p:nvPr/>
        </p:nvSpPr>
        <p:spPr>
          <a:xfrm>
            <a:off x="4422131" y="1707445"/>
            <a:ext cx="255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轮台东门送君去</a:t>
            </a:r>
          </a:p>
        </p:txBody>
      </p:sp>
      <p:sp>
        <p:nvSpPr>
          <p:cNvPr id="62" name="矩形 61"/>
          <p:cNvSpPr/>
          <p:nvPr/>
        </p:nvSpPr>
        <p:spPr>
          <a:xfrm>
            <a:off x="3950973" y="1707445"/>
            <a:ext cx="25830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去时雪满天山路</a:t>
            </a:r>
          </a:p>
        </p:txBody>
      </p:sp>
      <p:sp>
        <p:nvSpPr>
          <p:cNvPr id="63" name="矩形 62"/>
          <p:cNvSpPr/>
          <p:nvPr/>
        </p:nvSpPr>
        <p:spPr>
          <a:xfrm>
            <a:off x="3479817" y="1707445"/>
            <a:ext cx="25830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山回路转不见君</a:t>
            </a:r>
          </a:p>
        </p:txBody>
      </p:sp>
      <p:sp>
        <p:nvSpPr>
          <p:cNvPr id="64" name="矩形 63"/>
          <p:cNvSpPr/>
          <p:nvPr/>
        </p:nvSpPr>
        <p:spPr>
          <a:xfrm>
            <a:off x="3008661" y="1707445"/>
            <a:ext cx="25830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雪上空留马行处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0933628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0440608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99413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94725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90037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5349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80661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5973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71285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1909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7221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2533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7845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3157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844549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373393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66597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7" name="组合 176"/>
          <p:cNvGrpSpPr/>
          <p:nvPr/>
        </p:nvGrpSpPr>
        <p:grpSpPr>
          <a:xfrm>
            <a:off x="7682643" y="3806378"/>
            <a:ext cx="3723199" cy="1754326"/>
            <a:chOff x="7682640" y="3634928"/>
            <a:chExt cx="3723199" cy="1754326"/>
          </a:xfrm>
        </p:grpSpPr>
        <p:sp>
          <p:nvSpPr>
            <p:cNvPr id="156" name="矩形 155"/>
            <p:cNvSpPr/>
            <p:nvPr/>
          </p:nvSpPr>
          <p:spPr>
            <a:xfrm flipH="1">
              <a:off x="7682640" y="3634928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点一滴墨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 flipH="1">
              <a:off x="8060329" y="3634928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倾一世魂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 flipH="1">
              <a:off x="8438018" y="3634928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百年沧桑情落梦萦中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9" name="矩形 158"/>
            <p:cNvSpPr/>
            <p:nvPr/>
          </p:nvSpPr>
          <p:spPr>
            <a:xfrm flipH="1">
              <a:off x="8815707" y="3634928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注一丝情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 flipH="1">
              <a:off x="9193396" y="3634928"/>
              <a:ext cx="3240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汇一抹灵气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1" name="矩形 160"/>
            <p:cNvSpPr/>
            <p:nvPr/>
          </p:nvSpPr>
          <p:spPr>
            <a:xfrm flipH="1">
              <a:off x="9571085" y="3634928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万千惟妙犹在中国风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 flipH="1">
              <a:off x="9948774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剑走风动淋漓致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 flipH="1">
              <a:off x="10326463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挥毫泼墨展英姿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 flipH="1">
              <a:off x="10704152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自古英雄出少年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 flipH="1">
              <a:off x="11081839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江郎才现中国风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417511" y="0"/>
            <a:ext cx="636588" cy="1524000"/>
            <a:chOff x="417510" y="0"/>
            <a:chExt cx="636590" cy="1524000"/>
          </a:xfrm>
        </p:grpSpPr>
        <p:grpSp>
          <p:nvGrpSpPr>
            <p:cNvPr id="179" name="组合 178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81" name="矩形 180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2" name="直接连接符 181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0" name="文本框 179"/>
            <p:cNvSpPr txBox="1"/>
            <p:nvPr/>
          </p:nvSpPr>
          <p:spPr>
            <a:xfrm>
              <a:off x="417510" y="215900"/>
              <a:ext cx="553999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马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414949" y="0"/>
            <a:ext cx="1777051" cy="1932025"/>
          </a:xfrm>
          <a:prstGeom prst="rect">
            <a:avLst/>
          </a:prstGeom>
        </p:spPr>
      </p:pic>
      <p:grpSp>
        <p:nvGrpSpPr>
          <p:cNvPr id="155" name="组合 154"/>
          <p:cNvGrpSpPr/>
          <p:nvPr/>
        </p:nvGrpSpPr>
        <p:grpSpPr>
          <a:xfrm>
            <a:off x="2167621" y="1730383"/>
            <a:ext cx="605314" cy="533120"/>
            <a:chOff x="2914650" y="792760"/>
            <a:chExt cx="1695450" cy="1493240"/>
          </a:xfrm>
        </p:grpSpPr>
        <p:pic>
          <p:nvPicPr>
            <p:cNvPr id="166" name="图片 16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167" name="矩形 166"/>
            <p:cNvSpPr/>
            <p:nvPr/>
          </p:nvSpPr>
          <p:spPr>
            <a:xfrm>
              <a:off x="2963033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168" name="矩形 167"/>
            <p:cNvSpPr/>
            <p:nvPr/>
          </p:nvSpPr>
          <p:spPr>
            <a:xfrm>
              <a:off x="2963033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3686929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3686929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309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75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2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5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25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75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25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75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25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75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25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750"/>
                            </p:stCondLst>
                            <p:childTnLst>
                              <p:par>
                                <p:cTn id="1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25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75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625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75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725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775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8250"/>
                            </p:stCondLst>
                            <p:childTnLst>
                              <p:par>
                                <p:cTn id="1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8750"/>
                            </p:stCondLst>
                            <p:childTnLst>
                              <p:par>
                                <p:cTn id="1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5848349" y="3138488"/>
            <a:ext cx="6343651" cy="3910012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椭圆 42"/>
          <p:cNvSpPr/>
          <p:nvPr/>
        </p:nvSpPr>
        <p:spPr>
          <a:xfrm>
            <a:off x="442916" y="1864254"/>
            <a:ext cx="465137" cy="4635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古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42916" y="2521483"/>
            <a:ext cx="465137" cy="46513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韵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42916" y="3180291"/>
            <a:ext cx="465137" cy="4635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风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42916" y="3837516"/>
            <a:ext cx="465137" cy="46513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采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1062039" y="1935691"/>
            <a:ext cx="0" cy="2395538"/>
          </a:xfrm>
          <a:prstGeom prst="line">
            <a:avLst/>
          </a:prstGeom>
          <a:ln w="12700">
            <a:solidFill>
              <a:schemeClr val="bg1">
                <a:lumMod val="65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1195388" y="1818217"/>
            <a:ext cx="7130478" cy="537836"/>
            <a:chOff x="1151638" y="1676792"/>
            <a:chExt cx="7129905" cy="537056"/>
          </a:xfrm>
        </p:grpSpPr>
        <p:sp>
          <p:nvSpPr>
            <p:cNvPr id="49" name="矩形 48"/>
            <p:cNvSpPr/>
            <p:nvPr/>
          </p:nvSpPr>
          <p:spPr>
            <a:xfrm>
              <a:off x="1151638" y="1676792"/>
              <a:ext cx="2954418" cy="3380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兰亭临帖 行书如行云流水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1151638" y="1952617"/>
              <a:ext cx="7129905" cy="261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Practicing calligraphy at the Orchid Pavilion, the semi-cursive script resembling sailing clouds and flowing water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1195390" y="2490257"/>
            <a:ext cx="6655989" cy="536248"/>
            <a:chOff x="1151638" y="1676792"/>
            <a:chExt cx="6655590" cy="537056"/>
          </a:xfrm>
        </p:grpSpPr>
        <p:sp>
          <p:nvSpPr>
            <p:cNvPr id="52" name="矩形 51"/>
            <p:cNvSpPr/>
            <p:nvPr/>
          </p:nvSpPr>
          <p:spPr>
            <a:xfrm>
              <a:off x="1151638" y="1676792"/>
              <a:ext cx="2954478" cy="3390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月下门推 心细如你脚步碎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151638" y="1951844"/>
              <a:ext cx="6655590" cy="2620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Under the moon the door yielded to a gentle push, your thoughtfulness reflected in your fragile footsteps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1195390" y="3160714"/>
            <a:ext cx="4945585" cy="536247"/>
            <a:chOff x="1151638" y="1676792"/>
            <a:chExt cx="4944520" cy="537055"/>
          </a:xfrm>
        </p:grpSpPr>
        <p:sp>
          <p:nvSpPr>
            <p:cNvPr id="55" name="矩形 54"/>
            <p:cNvSpPr/>
            <p:nvPr/>
          </p:nvSpPr>
          <p:spPr>
            <a:xfrm>
              <a:off x="1151638" y="1676792"/>
              <a:ext cx="3774580" cy="3390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忙不迭 千年碑易拓 却难拓你的美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1151638" y="1951843"/>
              <a:ext cx="4944520" cy="2620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 haste, the one-thousand-year tablet is easy to copy, yet your beauty is not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195390" y="3831168"/>
            <a:ext cx="4120039" cy="537836"/>
            <a:chOff x="1151638" y="1676792"/>
            <a:chExt cx="4118928" cy="537056"/>
          </a:xfrm>
        </p:grpSpPr>
        <p:sp>
          <p:nvSpPr>
            <p:cNvPr id="58" name="矩形 57"/>
            <p:cNvSpPr/>
            <p:nvPr/>
          </p:nvSpPr>
          <p:spPr>
            <a:xfrm>
              <a:off x="1151638" y="1676792"/>
              <a:ext cx="2223087" cy="3380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真迹绝 真心能给谁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638" y="1952617"/>
              <a:ext cx="4118928" cy="261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 the original script were gone, to whom would I give my heart?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42911" y="0"/>
            <a:ext cx="636588" cy="1524000"/>
            <a:chOff x="417510" y="0"/>
            <a:chExt cx="636590" cy="1524000"/>
          </a:xfrm>
        </p:grpSpPr>
        <p:grpSp>
          <p:nvGrpSpPr>
            <p:cNvPr id="61" name="组合 6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1"/>
            <p:cNvSpPr txBox="1"/>
            <p:nvPr/>
          </p:nvSpPr>
          <p:spPr>
            <a:xfrm>
              <a:off x="417510" y="215900"/>
              <a:ext cx="553999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古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曲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8" name="组合 11"/>
          <p:cNvGrpSpPr>
            <a:grpSpLocks/>
          </p:cNvGrpSpPr>
          <p:nvPr/>
        </p:nvGrpSpPr>
        <p:grpSpPr bwMode="auto">
          <a:xfrm flipH="1">
            <a:off x="9861549" y="0"/>
            <a:ext cx="2330451" cy="1885950"/>
            <a:chOff x="0" y="-190500"/>
            <a:chExt cx="2895600" cy="2343151"/>
          </a:xfrm>
        </p:grpSpPr>
        <p:pic>
          <p:nvPicPr>
            <p:cNvPr id="39" name="图片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9050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图片 1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28" y="2286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" name="组合 40"/>
          <p:cNvGrpSpPr/>
          <p:nvPr/>
        </p:nvGrpSpPr>
        <p:grpSpPr>
          <a:xfrm>
            <a:off x="11143777" y="3834954"/>
            <a:ext cx="605314" cy="533120"/>
            <a:chOff x="2914650" y="792760"/>
            <a:chExt cx="1695450" cy="149324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2963033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2963033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686929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686929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37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15846"/>
            <a:ext cx="8747760" cy="3542157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417511" y="0"/>
            <a:ext cx="636588" cy="1524000"/>
            <a:chOff x="417510" y="0"/>
            <a:chExt cx="636590" cy="1524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417510" y="215900"/>
              <a:ext cx="553999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古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韵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32844" y="597862"/>
            <a:ext cx="430887" cy="434519"/>
            <a:chOff x="11165604" y="552138"/>
            <a:chExt cx="585614" cy="590550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874166" y="1066800"/>
            <a:ext cx="1954887" cy="1926149"/>
            <a:chOff x="1874163" y="1066800"/>
            <a:chExt cx="1954887" cy="1683968"/>
          </a:xfrm>
        </p:grpSpPr>
        <p:sp>
          <p:nvSpPr>
            <p:cNvPr id="26" name="文本框 25"/>
            <p:cNvSpPr txBox="1"/>
            <p:nvPr/>
          </p:nvSpPr>
          <p:spPr>
            <a:xfrm>
              <a:off x="1874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晴岚萦转双溪畔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382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慧水潺潺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890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霜林醉染峰峦间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98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祥云淡淡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343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851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359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4213496" y="1338713"/>
            <a:ext cx="430887" cy="434519"/>
            <a:chOff x="11165604" y="552138"/>
            <a:chExt cx="585614" cy="590550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554819" y="1807650"/>
            <a:ext cx="1954887" cy="1926149"/>
            <a:chOff x="4579263" y="1833932"/>
            <a:chExt cx="1954887" cy="1683968"/>
          </a:xfrm>
        </p:grpSpPr>
        <p:sp>
          <p:nvSpPr>
            <p:cNvPr id="48" name="文本框 47"/>
            <p:cNvSpPr txBox="1"/>
            <p:nvPr/>
          </p:nvSpPr>
          <p:spPr>
            <a:xfrm>
              <a:off x="4579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飞歌倚天心未远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087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莫问前缘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595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绿水青山相对看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不羡神仙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6894150" y="2079564"/>
            <a:ext cx="430887" cy="434519"/>
            <a:chOff x="11165604" y="552138"/>
            <a:chExt cx="585614" cy="590550"/>
          </a:xfrm>
        </p:grpSpPr>
        <p:sp>
          <p:nvSpPr>
            <p:cNvPr id="95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三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35472" y="2548501"/>
            <a:ext cx="1954887" cy="1926149"/>
            <a:chOff x="4579263" y="1833932"/>
            <a:chExt cx="1954887" cy="1683968"/>
          </a:xfrm>
        </p:grpSpPr>
        <p:sp>
          <p:nvSpPr>
            <p:cNvPr id="88" name="文本框 87"/>
            <p:cNvSpPr txBox="1"/>
            <p:nvPr/>
          </p:nvSpPr>
          <p:spPr>
            <a:xfrm>
              <a:off x="4579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粗茶香漫旧书卷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5087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粉翼蹁跹桃木剑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595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翠柳扶炊烟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莠草缀疏栏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/>
          <p:cNvGrpSpPr/>
          <p:nvPr/>
        </p:nvGrpSpPr>
        <p:grpSpPr>
          <a:xfrm>
            <a:off x="9574802" y="2820414"/>
            <a:ext cx="430887" cy="434519"/>
            <a:chOff x="11165604" y="552138"/>
            <a:chExt cx="585614" cy="590550"/>
          </a:xfrm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四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916124" y="3289351"/>
            <a:ext cx="1954887" cy="1926149"/>
            <a:chOff x="4579263" y="1833932"/>
            <a:chExt cx="1954887" cy="1683968"/>
          </a:xfrm>
        </p:grpSpPr>
        <p:sp>
          <p:nvSpPr>
            <p:cNvPr id="100" name="文本框 99"/>
            <p:cNvSpPr txBox="1"/>
            <p:nvPr/>
          </p:nvSpPr>
          <p:spPr>
            <a:xfrm>
              <a:off x="4579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春风吹拂水晶帘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5087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夏雨滴落碧丝檐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5595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枫红雪瑞秋冬暖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欢笑驻流年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001761" y="1"/>
            <a:ext cx="2190241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9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0058401" cy="565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81250"/>
            <a:ext cx="12192000" cy="4476750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417511" y="0"/>
            <a:ext cx="636588" cy="1524000"/>
            <a:chOff x="417510" y="0"/>
            <a:chExt cx="636590" cy="1524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417510" y="215900"/>
              <a:ext cx="553999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崇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山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306408" y="741164"/>
            <a:ext cx="346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江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上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9671" y="1235333"/>
            <a:ext cx="41683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望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皖公山</a:t>
            </a:r>
            <a:endParaRPr lang="zh-CN" altLang="en-US" sz="28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6552248" y="1040130"/>
            <a:ext cx="0" cy="1417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745906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奇峰出奇云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7215298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秀木含秀气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684690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清晏皖公山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154081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口绝称人意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623474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独游沧江上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9092866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终日淡无味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9562258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何由讨灵异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0031650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默然遥相许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0501042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欲往心莫遂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10970434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待吾还丹成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11439826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投迹归此地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636297" y="2463354"/>
            <a:ext cx="605314" cy="533120"/>
            <a:chOff x="2914650" y="792760"/>
            <a:chExt cx="1695450" cy="149324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2963033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2963033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686929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686929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931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7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9174481" cy="5160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86200"/>
            <a:ext cx="12192000" cy="2971800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781425" y="2954635"/>
            <a:ext cx="4895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怪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得北风急，前庭如月</a:t>
            </a:r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辉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 </a:t>
            </a:r>
          </a:p>
        </p:txBody>
      </p:sp>
      <p:sp>
        <p:nvSpPr>
          <p:cNvPr id="38" name="矩形 37"/>
          <p:cNvSpPr/>
          <p:nvPr/>
        </p:nvSpPr>
        <p:spPr>
          <a:xfrm>
            <a:off x="3781425" y="3390900"/>
            <a:ext cx="4895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天人宁许巧，剪水作花飞 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547361" y="-19050"/>
            <a:ext cx="1133955" cy="2670810"/>
            <a:chOff x="5547360" y="57150"/>
            <a:chExt cx="1133954" cy="2670810"/>
          </a:xfrm>
        </p:grpSpPr>
        <p:sp>
          <p:nvSpPr>
            <p:cNvPr id="19" name="矩形 18"/>
            <p:cNvSpPr/>
            <p:nvPr/>
          </p:nvSpPr>
          <p:spPr>
            <a:xfrm>
              <a:off x="5547360" y="57150"/>
              <a:ext cx="109728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663088" y="554021"/>
              <a:ext cx="1018226" cy="1744620"/>
              <a:chOff x="5569140" y="1072634"/>
              <a:chExt cx="1018226" cy="174462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5569140" y="1072634"/>
                <a:ext cx="1018226" cy="1744620"/>
                <a:chOff x="5270759" y="1072634"/>
                <a:chExt cx="1018226" cy="174462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5270759" y="1072634"/>
                  <a:ext cx="1018226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4400" dirty="0" smtClean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惊</a:t>
                  </a:r>
                  <a:r>
                    <a:rPr lang="en-US" altLang="zh-CN" sz="4400" dirty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 </a:t>
                  </a:r>
                  <a:endParaRPr lang="zh-CN" altLang="en-US" sz="4400" dirty="0">
                    <a:solidFill>
                      <a:schemeClr val="bg1"/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5272360" y="2047813"/>
                  <a:ext cx="1015020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雪</a:t>
                  </a:r>
                  <a:r>
                    <a:rPr lang="en-US" altLang="zh-CN" sz="4400" dirty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 </a:t>
                  </a:r>
                  <a:endParaRPr lang="zh-CN" altLang="en-US" sz="4400" dirty="0">
                    <a:solidFill>
                      <a:schemeClr val="bg1"/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5966129" y="1901401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5662613" y="393700"/>
              <a:ext cx="866775" cy="212280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01688" y="2360414"/>
              <a:ext cx="588622" cy="307777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陆 畅</a:t>
              </a:r>
              <a:endPara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8020051" y="3352800"/>
            <a:ext cx="41719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0" y="3352800"/>
            <a:ext cx="41719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756833" y="4033074"/>
            <a:ext cx="605314" cy="533120"/>
            <a:chOff x="2914650" y="792760"/>
            <a:chExt cx="1695450" cy="149324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2963033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963033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86929" y="850361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686929" y="1509497"/>
              <a:ext cx="894392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657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57310" y="3855274"/>
            <a:ext cx="1515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夏</a:t>
            </a:r>
            <a:r>
              <a:rPr lang="en-US" altLang="zh-CN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|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影</a:t>
            </a:r>
            <a:r>
              <a:rPr lang="en-US" altLang="zh-CN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|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出</a:t>
            </a:r>
            <a:r>
              <a:rPr lang="en-US" altLang="zh-CN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|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品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020051" y="2800350"/>
            <a:ext cx="41719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2800350"/>
            <a:ext cx="41719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5275" y="3770313"/>
            <a:ext cx="2124075" cy="2478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1702" y="4890322"/>
            <a:ext cx="2571751" cy="2101028"/>
          </a:xfrm>
          <a:prstGeom prst="rect">
            <a:avLst/>
          </a:prstGeom>
        </p:spPr>
      </p:pic>
      <p:pic>
        <p:nvPicPr>
          <p:cNvPr id="9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248276" y="2072920"/>
            <a:ext cx="1695451" cy="1493240"/>
            <a:chOff x="2914650" y="792760"/>
            <a:chExt cx="1695450" cy="14932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3112710" y="91038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1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12710" y="154284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1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836607" y="91038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欣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836607" y="154284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赏</a:t>
              </a:r>
              <a:endParaRPr lang="zh-CN" altLang="en-US" sz="3200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29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碧海蓝天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F49100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1142</Words>
  <Application>Microsoft Office PowerPoint</Application>
  <PresentationFormat>自定义</PresentationFormat>
  <Paragraphs>164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Times New Roman</vt:lpstr>
      <vt:lpstr>Calibri</vt:lpstr>
      <vt:lpstr>叶根友毛笔行书简体</vt:lpstr>
      <vt:lpstr>微软雅黑</vt:lpstr>
      <vt:lpstr>华文中宋</vt:lpstr>
      <vt:lpstr>方正清刻本悦宋简体</vt:lpstr>
      <vt:lpstr>Calibri Light</vt:lpstr>
      <vt:lpstr>Wingdings</vt:lpstr>
      <vt:lpstr>叶根友刀锋黑草</vt:lpstr>
      <vt:lpstr>造字工房力黑（非商用）常规体</vt:lpstr>
      <vt:lpstr>方正隶变_GBK</vt:lpstr>
      <vt:lpstr>第一PPT模板网-WWW.1PPT.COM</vt:lpstr>
      <vt:lpstr>2_Office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第一PPT模板网-WWW.1PPT.COM</dc:subject>
  <dc:creator>第一PPT模板网-WWW.1PPT.COM</dc:creator>
  <dc:description>第一PPT模板网-WWW.1PPT.COM</dc:description>
  <cp:lastModifiedBy>123</cp:lastModifiedBy>
  <cp:revision>46</cp:revision>
  <dcterms:created xsi:type="dcterms:W3CDTF">2015-09-21T06:44:01Z</dcterms:created>
  <dcterms:modified xsi:type="dcterms:W3CDTF">2016-05-10T07:52:30Z</dcterms:modified>
  <cp:category>第一PPT模板网-WWW.1PPT.COM</cp:category>
</cp:coreProperties>
</file>