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282" r:id="rId3"/>
    <p:sldId id="259" r:id="rId4"/>
    <p:sldId id="260" r:id="rId5"/>
    <p:sldId id="264" r:id="rId6"/>
    <p:sldId id="302" r:id="rId7"/>
    <p:sldId id="274" r:id="rId8"/>
    <p:sldId id="306" r:id="rId9"/>
    <p:sldId id="290" r:id="rId10"/>
    <p:sldId id="308" r:id="rId11"/>
    <p:sldId id="291" r:id="rId12"/>
    <p:sldId id="273" r:id="rId13"/>
    <p:sldId id="289" r:id="rId14"/>
    <p:sldId id="284" r:id="rId15"/>
    <p:sldId id="272" r:id="rId16"/>
    <p:sldId id="275" r:id="rId17"/>
    <p:sldId id="309" r:id="rId18"/>
    <p:sldId id="276" r:id="rId19"/>
    <p:sldId id="296" r:id="rId20"/>
    <p:sldId id="307" r:id="rId21"/>
    <p:sldId id="277" r:id="rId22"/>
    <p:sldId id="286" r:id="rId23"/>
    <p:sldId id="310" r:id="rId24"/>
    <p:sldId id="278" r:id="rId25"/>
    <p:sldId id="270" r:id="rId26"/>
    <p:sldId id="271" r:id="rId27"/>
    <p:sldId id="300" r:id="rId28"/>
    <p:sldId id="287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32" y="330"/>
      </p:cViewPr>
      <p:guideLst>
        <p:guide orient="horz" pos="2137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189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195791551"/>
        <c:axId val="195791967"/>
      </c:lineChart>
      <c:catAx>
        <c:axId val="195791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95791967"/>
        <c:crosses val="autoZero"/>
        <c:auto val="1"/>
        <c:lblAlgn val="ctr"/>
        <c:lblOffset val="100"/>
        <c:noMultiLvlLbl val="0"/>
      </c:catAx>
      <c:valAx>
        <c:axId val="195791967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95791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/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30085279"/>
        <c:axId val="1830085695"/>
      </c:barChart>
      <c:catAx>
        <c:axId val="18300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</a:p>
        </c:txPr>
        <c:crossAx val="1830085695"/>
        <c:crosses val="autoZero"/>
        <c:auto val="1"/>
        <c:lblAlgn val="ctr"/>
        <c:lblOffset val="100"/>
        <c:noMultiLvlLbl val="0"/>
      </c:catAx>
      <c:valAx>
        <c:axId val="1830085695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5"/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</a:p>
        </c:txPr>
        <c:crossAx val="1830085279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accent5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accent5"/>
          </a:solidFill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</c:spPr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0.055"/>
          <c:y val="0.161925481677066"/>
          <c:w val="0.945"/>
          <c:h val="0.67235190222056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317500" dist="19050" dir="3600000" algn="ctr" rotWithShape="0">
                <a:srgbClr val="000000">
                  <a:alpha val="50000"/>
                </a:srgbClr>
              </a:outerShdw>
            </a:effectLst>
          </c:spPr>
          <c:explosion val="0"/>
          <c:dPt>
            <c:idx val="0"/>
            <c:bubble3D val="0"/>
            <c:explosion val="10"/>
            <c:spPr>
              <a:solidFill>
                <a:schemeClr val="accent1"/>
              </a:solidFill>
              <a:ln>
                <a:noFill/>
              </a:ln>
              <a:effectLst>
                <a:outerShdw blurRad="317500" dist="19050" dir="3600000" algn="ctr" rotWithShape="0">
                  <a:schemeClr val="accent1">
                    <a:lumMod val="75000"/>
                    <a:alpha val="0"/>
                  </a:scheme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bubble3D val="0"/>
            <c:explosion val="10"/>
            <c:spPr>
              <a:solidFill>
                <a:schemeClr val="bg2"/>
              </a:solidFill>
              <a:ln>
                <a:noFill/>
              </a:ln>
              <a:effectLst>
                <a:outerShdw blurRad="317500" dist="19050" dir="3600000" algn="ctr" rotWithShape="0">
                  <a:srgbClr val="00000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bubble3D val="0"/>
            <c:explosion val="1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dist="19050" dir="3600000" algn="ctr" rotWithShape="0">
                  <a:srgbClr val="00000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bubble3D val="0"/>
            <c:explosion val="16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dist="19050" dir="3600000" algn="ctr" rotWithShape="0">
                  <a:srgbClr val="00000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Lbls>
            <c:dLbl>
              <c:idx val="0"/>
              <c:layout>
                <c:manualLayout>
                  <c:x val="-0.233445866141732"/>
                  <c:y val="-0.155303091436699"/>
                </c:manualLayout>
              </c:layout>
              <c:tx>
                <c:rich>
                  <a:bodyPr rot="0" spcFirstLastPara="1" vertOverflow="overflow" horzOverflow="overflow" vert="horz" wrap="none" lIns="0" tIns="19050" rIns="38100" bIns="19050" anchor="ctr" anchorCtr="1">
                    <a:noAutofit/>
                  </a:bodyPr>
                  <a:lstStyle/>
                  <a:p>
                    <a:fld id="{59aae5a5-e318-48e0-9248-97c0438ad33f}" type="SERIESNAME">
                      <a:t>[SERIES NAME]</a:t>
                    </a:fld>
                    <a:r>
                      <a:t>,</a:t>
                    </a:r>
                    <a:fld id="{93612250-844b-4432-82fb-c8f77988bb39}" type="CATEGORYNAME">
                      <a:t>[CATEGORY NAME]</a:t>
                    </a:fld>
                    <a:endParaRPr lang="en-US" altLang="zh-CN" sz="1800" b="0" i="1" u="none" strike="noStrike" baseline="0">
                      <a:solidFill>
                        <a:schemeClr val="accent5"/>
                      </a:solidFill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none" lIns="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621635826771654"/>
                      <c:h val="0.0778397885107633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50607480314961"/>
                  <c:y val="-0.131273451486619"/>
                </c:manualLayout>
              </c:layout>
              <c:tx>
                <c:rich>
                  <a:bodyPr rot="0" spcFirstLastPara="1" vertOverflow="overflow" horzOverflow="overflow" vert="horz" wrap="none" lIns="0" tIns="19050" rIns="38100" bIns="19050" anchor="ctr" anchorCtr="1">
                    <a:noAutofit/>
                  </a:bodyPr>
                  <a:lstStyle/>
                  <a:p>
                    <a:fld id="{0689d469-8d25-44e6-8352-168b084348f1}" type="SERIESNAME">
                      <a:t>[SERIES NAME]</a:t>
                    </a:fld>
                    <a:r>
                      <a:t>,</a:t>
                    </a:r>
                    <a:fld id="{5ac3770f-4c87-4937-9fd5-926ee9cb7485}" type="CATEGORYNAME">
                      <a:t>[CATEGORY NAME]</a:t>
                    </a:fld>
                    <a:endParaRPr lang="en-US" altLang="zh-CN" sz="1800" b="0" i="1" u="none" strike="noStrike" baseline="0" smtClean="0"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none" lIns="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618734251968504"/>
                      <c:h val="0.0778397885107633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0884714566929133"/>
                  <c:y val="0.0332428261596152"/>
                </c:manualLayout>
              </c:layout>
              <c:tx>
                <c:rich>
                  <a:bodyPr rot="0" spcFirstLastPara="1" vertOverflow="overflow" vert="horz" wrap="none" lIns="0" tIns="19050" rIns="38100" bIns="19050" anchor="ctr" anchorCtr="1"/>
                  <a:lstStyle/>
                  <a:p>
                    <a:fld id="{71b3b654-afff-4e2e-8be7-5f9eac21c32b}" type="SERIESNAME">
                      <a:t>[SERIES NAME]</a:t>
                    </a:fld>
                    <a:r>
                      <a:t>,</a:t>
                    </a:r>
                    <a:fld id="{afc18a68-843b-4adb-abab-6b803f854677}" type="CATEGORYNAME">
                      <a:t>[CATEGORY NAME]</a:t>
                    </a:fld>
                    <a:endParaRPr lang="en-US" altLang="zh-CN" b="0" i="1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none" lIns="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569759842519685"/>
                      <c:h val="0.0778397885107633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0498338582677165"/>
                  <c:y val="0.0880360041117038"/>
                </c:manualLayout>
              </c:layout>
              <c:tx>
                <c:rich>
                  <a:bodyPr rot="0" spcFirstLastPara="1" vertOverflow="overflow" vert="horz" wrap="none" lIns="0" tIns="19050" rIns="38100" bIns="19050" anchor="ctr" anchorCtr="1"/>
                  <a:lstStyle/>
                  <a:p>
                    <a:fld id="{473a254c-cd53-4833-a3b6-1a3728f5c0c4}" type="SERIESNAME">
                      <a:t>[SERIES NAME]</a:t>
                    </a:fld>
                    <a:r>
                      <a:t>,</a:t>
                    </a:r>
                    <a:fld id="{c022af04-9028-4bda-95c7-6899fb825d71}" type="CATEGORYNAME">
                      <a:t>[CATEGORY NAME]</a:t>
                    </a:fld>
                    <a:endParaRPr lang="en-US" altLang="zh-CN" b="0" i="1" u="none" strike="noStrike" baseline="0" dirty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none" lIns="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优设标题黑" panose="00000500000000000000" pitchFamily="2" charset="-122"/>
                      <a:ea typeface="优设标题黑" panose="00000500000000000000" pitchFamily="2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451112204724409"/>
                      <c:h val="0.077839788510763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0" tIns="19050" rIns="38100" bIns="19050" anchor="ctr" anchorCtr="1">
                <a:no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defRPr>
                </a:pPr>
              </a:p>
            </c:txPr>
            <c:dLblPos val="inEnd"/>
            <c:showLegendKey val="0"/>
            <c:showVal val="0"/>
            <c:showCatName val="1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1" i="0" u="none" strike="noStrike" kern="1200" baseline="0">
              <a:solidFill>
                <a:schemeClr val="accent5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0CEBA-F49D-49CD-9118-32A2AD0F5AD0}" type="datetimeFigureOut">
              <a:rPr lang="zh-CN" altLang="en-US" smtClean="0"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</a:fld>
            <a:endParaRPr lang="zh-CN" altLang="en-US" dirty="0"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7569F-EB58-4161-AD02-2DEE8E27266F}" type="slidenum">
              <a:rPr lang="zh-CN" altLang="en-US" smtClean="0"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</a:fld>
            <a:endParaRPr lang="zh-CN" altLang="en-US" dirty="0"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0"/>
            <a:ext cx="12192000" cy="6857308"/>
            <a:chOff x="-6096000" y="692"/>
            <a:chExt cx="12192000" cy="5720862"/>
          </a:xfrm>
        </p:grpSpPr>
        <p:pic>
          <p:nvPicPr>
            <p:cNvPr id="4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92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861123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 flipH="1">
              <a:off x="-6096000" y="692"/>
              <a:ext cx="6096000" cy="5720862"/>
              <a:chOff x="-6096000" y="692"/>
              <a:chExt cx="6096000" cy="5720862"/>
            </a:xfrm>
          </p:grpSpPr>
          <p:pic>
            <p:nvPicPr>
              <p:cNvPr id="7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000" y="692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-6096000" y="2861123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6"/>
          <a:stretch>
            <a:fillRect/>
          </a:stretch>
        </p:blipFill>
        <p:spPr>
          <a:xfrm>
            <a:off x="2729539" y="0"/>
            <a:ext cx="6858000" cy="59811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4681">
            <a:off x="-1433549" y="-1634667"/>
            <a:ext cx="5659344" cy="56593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81475">
            <a:off x="7927058" y="-1529071"/>
            <a:ext cx="5659344" cy="5659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0"/>
            <a:ext cx="12192000" cy="6857308"/>
            <a:chOff x="-6096000" y="692"/>
            <a:chExt cx="12192000" cy="5720862"/>
          </a:xfrm>
        </p:grpSpPr>
        <p:pic>
          <p:nvPicPr>
            <p:cNvPr id="4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92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861123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 flipH="1">
              <a:off x="-6096000" y="692"/>
              <a:ext cx="6096000" cy="5720862"/>
              <a:chOff x="-6096000" y="692"/>
              <a:chExt cx="6096000" cy="5720862"/>
            </a:xfrm>
          </p:grpSpPr>
          <p:pic>
            <p:nvPicPr>
              <p:cNvPr id="7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000" y="692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-6096000" y="2861123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4681">
            <a:off x="-1433549" y="-1634667"/>
            <a:ext cx="5659344" cy="56593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81475">
            <a:off x="7927058" y="-1529071"/>
            <a:ext cx="5659344" cy="5659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692"/>
            <a:ext cx="12192000" cy="6857308"/>
            <a:chOff x="-6096000" y="692"/>
            <a:chExt cx="12192000" cy="5720862"/>
          </a:xfrm>
        </p:grpSpPr>
        <p:pic>
          <p:nvPicPr>
            <p:cNvPr id="4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92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红色中国风祥云淘宝天猫海报背景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861123"/>
              <a:ext cx="6096000" cy="2860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 flipH="1">
              <a:off x="-6096000" y="692"/>
              <a:ext cx="6096000" cy="5720862"/>
              <a:chOff x="-6096000" y="692"/>
              <a:chExt cx="6096000" cy="5720862"/>
            </a:xfrm>
          </p:grpSpPr>
          <p:pic>
            <p:nvPicPr>
              <p:cNvPr id="7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000" y="692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红色中国风祥云淘宝天猫海报背景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-6096000" y="2861123"/>
                <a:ext cx="6096000" cy="28604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b="86913"/>
          <a:stretch>
            <a:fillRect/>
          </a:stretch>
        </p:blipFill>
        <p:spPr>
          <a:xfrm>
            <a:off x="0" y="1"/>
            <a:ext cx="12192000" cy="6189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/>
          <a:srcRect t="52351" r="54924"/>
          <a:stretch>
            <a:fillRect/>
          </a:stretch>
        </p:blipFill>
        <p:spPr>
          <a:xfrm flipH="1">
            <a:off x="-2" y="-1"/>
            <a:ext cx="1219202" cy="855321"/>
          </a:xfrm>
          <a:prstGeom prst="rect">
            <a:avLst/>
          </a:prstGeom>
        </p:spPr>
      </p:pic>
      <p:sp>
        <p:nvSpPr>
          <p:cNvPr id="5" name="内容占位符 4"/>
          <p:cNvSpPr>
            <a:spLocks noGrp="1"/>
          </p:cNvSpPr>
          <p:nvPr>
            <p:ph sz="quarter" idx="10" hasCustomPrompt="1"/>
          </p:nvPr>
        </p:nvSpPr>
        <p:spPr>
          <a:xfrm>
            <a:off x="1119357" y="1406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公众号：海恒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536" y="-267609"/>
            <a:ext cx="959464" cy="959464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 flipV="1">
            <a:off x="1" y="590276"/>
            <a:ext cx="12191999" cy="4571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BEEC7"/>
              </a:gs>
              <a:gs pos="100000">
                <a:srgbClr val="E5BD83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锐字云字库细圆GB" panose="02010604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56886" y="299979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锐字云字库细圆GB" panose="02010604000000000000" pitchFamily="2" charset="-122"/>
              </a:defRPr>
            </a:lvl1pPr>
          </a:lstStyle>
          <a:p>
            <a:fld id="{8183A376-F365-49F2-B0E2-88A6F270DFE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锐字云字库细圆GB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锐字云字库细圆GB" panose="02010604000000000000" pitchFamily="2" charset="-122"/>
              </a:defRPr>
            </a:lvl1pPr>
          </a:lstStyle>
          <a:p>
            <a:fld id="{B168B07B-C58F-4347-BE48-E5EE324BF30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0" b="35659"/>
          <a:stretch>
            <a:fillRect/>
          </a:stretch>
        </p:blipFill>
        <p:spPr>
          <a:xfrm rot="20660747" flipH="1">
            <a:off x="8824117" y="2802118"/>
            <a:ext cx="6237602" cy="1648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16"/>
          <a:stretch>
            <a:fillRect/>
          </a:stretch>
        </p:blipFill>
        <p:spPr>
          <a:xfrm flipH="1">
            <a:off x="2542170" y="3543103"/>
            <a:ext cx="6340148" cy="33148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5" t="36890" b="35659"/>
          <a:stretch>
            <a:fillRect/>
          </a:stretch>
        </p:blipFill>
        <p:spPr>
          <a:xfrm>
            <a:off x="-1" y="1394462"/>
            <a:ext cx="3047421" cy="206327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94" y="4697471"/>
            <a:ext cx="2164012" cy="216401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2"/>
          <a:stretch>
            <a:fillRect/>
          </a:stretch>
        </p:blipFill>
        <p:spPr>
          <a:xfrm>
            <a:off x="3912957" y="144823"/>
            <a:ext cx="4366086" cy="2769878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470377" y="2751868"/>
            <a:ext cx="92512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 w="3175">
                  <a:solidFill>
                    <a:srgbClr val="FF0000"/>
                  </a:solidFill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新年春节主题模板</a:t>
            </a:r>
            <a:endParaRPr kumimoji="0" lang="zh-CN" altLang="en-US" sz="9600" b="0" i="0" u="none" strike="noStrike" kern="1200" cap="none" spc="0" normalizeH="0" baseline="0" noProof="0" dirty="0">
              <a:ln w="3175">
                <a:solidFill>
                  <a:srgbClr val="FF0000"/>
                </a:solidFill>
              </a:ln>
              <a:gradFill>
                <a:gsLst>
                  <a:gs pos="0">
                    <a:srgbClr val="E9BF89"/>
                  </a:gs>
                  <a:gs pos="39000">
                    <a:srgbClr val="FBEEC7"/>
                  </a:gs>
                  <a:gs pos="68000">
                    <a:srgbClr val="EEC795"/>
                  </a:gs>
                  <a:gs pos="100000">
                    <a:srgbClr val="EEC795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角 30"/>
          <p:cNvSpPr/>
          <p:nvPr/>
        </p:nvSpPr>
        <p:spPr>
          <a:xfrm>
            <a:off x="7349395" y="4568224"/>
            <a:ext cx="1203380" cy="1225243"/>
          </a:xfrm>
          <a:prstGeom prst="roundRect">
            <a:avLst>
              <a:gd name="adj" fmla="val 2729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2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10114688" y="4568224"/>
            <a:ext cx="1203380" cy="1225243"/>
          </a:xfrm>
          <a:prstGeom prst="roundRect">
            <a:avLst>
              <a:gd name="adj" fmla="val 2729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2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04800" y="1620898"/>
            <a:ext cx="11582400" cy="254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4584103" y="4568224"/>
            <a:ext cx="1203380" cy="1225243"/>
          </a:xfrm>
          <a:prstGeom prst="roundRect">
            <a:avLst>
              <a:gd name="adj" fmla="val 2729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2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70742" y="2031279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1270">
                  <a:solidFill>
                    <a:schemeClr val="tx2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1270">
                <a:solidFill>
                  <a:schemeClr val="tx2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84829" y="2481818"/>
            <a:ext cx="7367593" cy="36000"/>
            <a:chOff x="978445" y="3431284"/>
            <a:chExt cx="7367593" cy="360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87425" y="3449283"/>
              <a:ext cx="7358613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5"/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: 圆角 23"/>
            <p:cNvSpPr/>
            <p:nvPr/>
          </p:nvSpPr>
          <p:spPr>
            <a:xfrm rot="16200000">
              <a:off x="1140445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170742" y="2586059"/>
            <a:ext cx="7603048" cy="1114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4352925" y="5778484"/>
            <a:ext cx="1641752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lin ang="0" scaled="1"/>
            <a:tileRect/>
          </a:gradFill>
          <a:ln w="952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8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44829" y="5734603"/>
            <a:ext cx="1057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7151391" y="5778484"/>
            <a:ext cx="1641752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lin ang="0" scaled="1"/>
            <a:tileRect/>
          </a:gradFill>
          <a:ln w="952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8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364324" y="5734603"/>
            <a:ext cx="121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2" name="矩形: 圆角 61"/>
          <p:cNvSpPr/>
          <p:nvPr/>
        </p:nvSpPr>
        <p:spPr>
          <a:xfrm>
            <a:off x="9889250" y="5778484"/>
            <a:ext cx="1641752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tx2"/>
              </a:gs>
            </a:gsLst>
            <a:lin ang="0" scaled="1"/>
            <a:tileRect/>
          </a:gradFill>
          <a:ln w="952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68000">
                  <a:schemeClr val="accent1"/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102183" y="5734603"/>
            <a:ext cx="121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-16254" y="4782431"/>
            <a:ext cx="3021084" cy="2078804"/>
            <a:chOff x="-3423" y="4187069"/>
            <a:chExt cx="3884100" cy="2672645"/>
          </a:xfrm>
        </p:grpSpPr>
        <p:sp>
          <p:nvSpPr>
            <p:cNvPr id="94" name="任意多边形: 形状 93"/>
            <p:cNvSpPr/>
            <p:nvPr/>
          </p:nvSpPr>
          <p:spPr>
            <a:xfrm>
              <a:off x="215899" y="5592006"/>
              <a:ext cx="3664778" cy="126770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664778" h="1280426">
                  <a:moveTo>
                    <a:pt x="0" y="1278695"/>
                  </a:moveTo>
                  <a:cubicBezTo>
                    <a:pt x="865187" y="759582"/>
                    <a:pt x="1730375" y="254757"/>
                    <a:pt x="2120900" y="42032"/>
                  </a:cubicBezTo>
                  <a:cubicBezTo>
                    <a:pt x="2173287" y="5519"/>
                    <a:pt x="2303993" y="-10355"/>
                    <a:pt x="2362200" y="7107"/>
                  </a:cubicBezTo>
                  <a:cubicBezTo>
                    <a:pt x="2622815" y="153157"/>
                    <a:pt x="3510757" y="700846"/>
                    <a:pt x="3648869" y="780220"/>
                  </a:cubicBezTo>
                  <a:cubicBezTo>
                    <a:pt x="3686174" y="800063"/>
                    <a:pt x="3652573" y="884201"/>
                    <a:pt x="3602831" y="919126"/>
                  </a:cubicBezTo>
                  <a:cubicBezTo>
                    <a:pt x="3495939" y="998501"/>
                    <a:pt x="3230562" y="1145224"/>
                    <a:pt x="3014662" y="1280426"/>
                  </a:cubicBezTo>
                  <a:lnTo>
                    <a:pt x="0" y="1278695"/>
                  </a:ln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-3423" y="4187069"/>
              <a:ext cx="742312" cy="689151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92633" h="2431108">
                  <a:moveTo>
                    <a:pt x="0" y="667597"/>
                  </a:moveTo>
                  <a:cubicBezTo>
                    <a:pt x="503237" y="388997"/>
                    <a:pt x="660529" y="264607"/>
                    <a:pt x="1051054" y="51882"/>
                  </a:cubicBezTo>
                  <a:cubicBezTo>
                    <a:pt x="1112966" y="15369"/>
                    <a:pt x="1237322" y="-22953"/>
                    <a:pt x="1292354" y="16957"/>
                  </a:cubicBezTo>
                  <a:cubicBezTo>
                    <a:pt x="1552969" y="163007"/>
                    <a:pt x="2433767" y="715506"/>
                    <a:pt x="2571879" y="794880"/>
                  </a:cubicBezTo>
                  <a:cubicBezTo>
                    <a:pt x="2616328" y="831560"/>
                    <a:pt x="2581140" y="913292"/>
                    <a:pt x="2543304" y="933787"/>
                  </a:cubicBezTo>
                  <a:cubicBezTo>
                    <a:pt x="2404662" y="1035610"/>
                    <a:pt x="220660" y="2295906"/>
                    <a:pt x="4760" y="2431108"/>
                  </a:cubicBezTo>
                  <a:cubicBezTo>
                    <a:pt x="1585" y="1843677"/>
                    <a:pt x="3175" y="1255028"/>
                    <a:pt x="0" y="667597"/>
                  </a:cubicBez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342" y="4602694"/>
              <a:ext cx="2214656" cy="209885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  <a:gd name="connsiteX0-673" fmla="*/ 80083 w 2587959"/>
                <a:gd name="connsiteY0-674" fmla="*/ 610526 h 2431108"/>
                <a:gd name="connsiteX1-675" fmla="*/ 1046380 w 2587959"/>
                <a:gd name="connsiteY1-676" fmla="*/ 51882 h 2431108"/>
                <a:gd name="connsiteX2-677" fmla="*/ 1287680 w 2587959"/>
                <a:gd name="connsiteY2-678" fmla="*/ 16957 h 2431108"/>
                <a:gd name="connsiteX3-679" fmla="*/ 2567205 w 2587959"/>
                <a:gd name="connsiteY3-680" fmla="*/ 794880 h 2431108"/>
                <a:gd name="connsiteX4-681" fmla="*/ 2538630 w 2587959"/>
                <a:gd name="connsiteY4-682" fmla="*/ 933787 h 2431108"/>
                <a:gd name="connsiteX5-683" fmla="*/ 86 w 2587959"/>
                <a:gd name="connsiteY5-684" fmla="*/ 2431108 h 2431108"/>
                <a:gd name="connsiteX6-685" fmla="*/ 80083 w 2587959"/>
                <a:gd name="connsiteY6-686" fmla="*/ 610526 h 2431108"/>
                <a:gd name="connsiteX0-687" fmla="*/ 0 w 2507876"/>
                <a:gd name="connsiteY0-688" fmla="*/ 610526 h 2374036"/>
                <a:gd name="connsiteX1-689" fmla="*/ 966297 w 2507876"/>
                <a:gd name="connsiteY1-690" fmla="*/ 51882 h 2374036"/>
                <a:gd name="connsiteX2-691" fmla="*/ 1207597 w 2507876"/>
                <a:gd name="connsiteY2-692" fmla="*/ 16957 h 2374036"/>
                <a:gd name="connsiteX3-693" fmla="*/ 2487122 w 2507876"/>
                <a:gd name="connsiteY3-694" fmla="*/ 794880 h 2374036"/>
                <a:gd name="connsiteX4-695" fmla="*/ 2458547 w 2507876"/>
                <a:gd name="connsiteY4-696" fmla="*/ 933787 h 2374036"/>
                <a:gd name="connsiteX5-697" fmla="*/ 18886 w 2507876"/>
                <a:gd name="connsiteY5-698" fmla="*/ 2374036 h 2374036"/>
                <a:gd name="connsiteX6-699" fmla="*/ 0 w 2507876"/>
                <a:gd name="connsiteY6-700" fmla="*/ 610526 h 2374036"/>
                <a:gd name="connsiteX0-701" fmla="*/ 0 w 2493750"/>
                <a:gd name="connsiteY0-702" fmla="*/ 610525 h 2374036"/>
                <a:gd name="connsiteX1-703" fmla="*/ 952171 w 2493750"/>
                <a:gd name="connsiteY1-704" fmla="*/ 51882 h 2374036"/>
                <a:gd name="connsiteX2-705" fmla="*/ 1193471 w 2493750"/>
                <a:gd name="connsiteY2-706" fmla="*/ 16957 h 2374036"/>
                <a:gd name="connsiteX3-707" fmla="*/ 2472996 w 2493750"/>
                <a:gd name="connsiteY3-708" fmla="*/ 794880 h 2374036"/>
                <a:gd name="connsiteX4-709" fmla="*/ 2444421 w 2493750"/>
                <a:gd name="connsiteY4-710" fmla="*/ 933787 h 2374036"/>
                <a:gd name="connsiteX5-711" fmla="*/ 4760 w 2493750"/>
                <a:gd name="connsiteY5-712" fmla="*/ 2374036 h 2374036"/>
                <a:gd name="connsiteX6-713" fmla="*/ 0 w 2493750"/>
                <a:gd name="connsiteY6-714" fmla="*/ 610525 h 2374036"/>
                <a:gd name="connsiteX0-715" fmla="*/ 27238 w 2489204"/>
                <a:gd name="connsiteY0-716" fmla="*/ 594475 h 2374036"/>
                <a:gd name="connsiteX1-717" fmla="*/ 947625 w 2489204"/>
                <a:gd name="connsiteY1-718" fmla="*/ 51882 h 2374036"/>
                <a:gd name="connsiteX2-719" fmla="*/ 1188925 w 2489204"/>
                <a:gd name="connsiteY2-720" fmla="*/ 16957 h 2374036"/>
                <a:gd name="connsiteX3-721" fmla="*/ 2468450 w 2489204"/>
                <a:gd name="connsiteY3-722" fmla="*/ 794880 h 2374036"/>
                <a:gd name="connsiteX4-723" fmla="*/ 2439875 w 2489204"/>
                <a:gd name="connsiteY4-724" fmla="*/ 933787 h 2374036"/>
                <a:gd name="connsiteX5-725" fmla="*/ 214 w 2489204"/>
                <a:gd name="connsiteY5-726" fmla="*/ 2374036 h 2374036"/>
                <a:gd name="connsiteX6-727" fmla="*/ 27238 w 2489204"/>
                <a:gd name="connsiteY6-728" fmla="*/ 594475 h 2374036"/>
                <a:gd name="connsiteX0-729" fmla="*/ 1396 w 2463362"/>
                <a:gd name="connsiteY0-730" fmla="*/ 594475 h 2357984"/>
                <a:gd name="connsiteX1-731" fmla="*/ 921783 w 2463362"/>
                <a:gd name="connsiteY1-732" fmla="*/ 51882 h 2357984"/>
                <a:gd name="connsiteX2-733" fmla="*/ 1163083 w 2463362"/>
                <a:gd name="connsiteY2-734" fmla="*/ 16957 h 2357984"/>
                <a:gd name="connsiteX3-735" fmla="*/ 2442608 w 2463362"/>
                <a:gd name="connsiteY3-736" fmla="*/ 794880 h 2357984"/>
                <a:gd name="connsiteX4-737" fmla="*/ 2414033 w 2463362"/>
                <a:gd name="connsiteY4-738" fmla="*/ 933787 h 2357984"/>
                <a:gd name="connsiteX5-739" fmla="*/ 859 w 2463362"/>
                <a:gd name="connsiteY5-740" fmla="*/ 2357984 h 2357984"/>
                <a:gd name="connsiteX6-741" fmla="*/ 1396 w 2463362"/>
                <a:gd name="connsiteY6-742" fmla="*/ 594475 h 23579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63362" h="2357984">
                  <a:moveTo>
                    <a:pt x="1396" y="594475"/>
                  </a:moveTo>
                  <a:cubicBezTo>
                    <a:pt x="504633" y="315875"/>
                    <a:pt x="531258" y="264607"/>
                    <a:pt x="921783" y="51882"/>
                  </a:cubicBezTo>
                  <a:cubicBezTo>
                    <a:pt x="983695" y="15369"/>
                    <a:pt x="1108051" y="-22953"/>
                    <a:pt x="1163083" y="16957"/>
                  </a:cubicBezTo>
                  <a:cubicBezTo>
                    <a:pt x="1423698" y="163007"/>
                    <a:pt x="2304496" y="715506"/>
                    <a:pt x="2442608" y="794880"/>
                  </a:cubicBezTo>
                  <a:cubicBezTo>
                    <a:pt x="2487057" y="831560"/>
                    <a:pt x="2451869" y="913292"/>
                    <a:pt x="2414033" y="933787"/>
                  </a:cubicBezTo>
                  <a:cubicBezTo>
                    <a:pt x="2275391" y="1035610"/>
                    <a:pt x="216759" y="2222782"/>
                    <a:pt x="859" y="2357984"/>
                  </a:cubicBezTo>
                  <a:cubicBezTo>
                    <a:pt x="-2316" y="1770553"/>
                    <a:pt x="4571" y="1181906"/>
                    <a:pt x="1396" y="594475"/>
                  </a:cubicBezTo>
                  <a:close/>
                </a:path>
              </a:pathLst>
            </a:custGeom>
            <a:gradFill>
              <a:gsLst>
                <a:gs pos="3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146" y="1076866"/>
            <a:ext cx="4325932" cy="4325932"/>
          </a:xfrm>
          <a:prstGeom prst="rect">
            <a:avLst/>
          </a:prstGeom>
        </p:spPr>
      </p:pic>
      <p:sp>
        <p:nvSpPr>
          <p:cNvPr id="38" name="network-support_80787"/>
          <p:cNvSpPr/>
          <p:nvPr/>
        </p:nvSpPr>
        <p:spPr>
          <a:xfrm>
            <a:off x="4877368" y="4968126"/>
            <a:ext cx="609685" cy="43904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books-stack-with-cogwheel-and-male-side-view-image_30324"/>
          <p:cNvSpPr/>
          <p:nvPr/>
        </p:nvSpPr>
        <p:spPr>
          <a:xfrm>
            <a:off x="10405282" y="4952608"/>
            <a:ext cx="609685" cy="580685"/>
          </a:xfrm>
          <a:custGeom>
            <a:avLst/>
            <a:gdLst>
              <a:gd name="connsiteX0" fmla="*/ 69048 w 609763"/>
              <a:gd name="connsiteY0" fmla="*/ 467002 h 580760"/>
              <a:gd name="connsiteX1" fmla="*/ 84749 w 609763"/>
              <a:gd name="connsiteY1" fmla="*/ 482703 h 580760"/>
              <a:gd name="connsiteX2" fmla="*/ 69048 w 609763"/>
              <a:gd name="connsiteY2" fmla="*/ 498404 h 580760"/>
              <a:gd name="connsiteX3" fmla="*/ 53347 w 609763"/>
              <a:gd name="connsiteY3" fmla="*/ 482703 h 580760"/>
              <a:gd name="connsiteX4" fmla="*/ 69048 w 609763"/>
              <a:gd name="connsiteY4" fmla="*/ 467002 h 580760"/>
              <a:gd name="connsiteX5" fmla="*/ 69048 w 609763"/>
              <a:gd name="connsiteY5" fmla="*/ 327212 h 580760"/>
              <a:gd name="connsiteX6" fmla="*/ 84749 w 609763"/>
              <a:gd name="connsiteY6" fmla="*/ 342913 h 580760"/>
              <a:gd name="connsiteX7" fmla="*/ 69048 w 609763"/>
              <a:gd name="connsiteY7" fmla="*/ 358614 h 580760"/>
              <a:gd name="connsiteX8" fmla="*/ 53347 w 609763"/>
              <a:gd name="connsiteY8" fmla="*/ 342913 h 580760"/>
              <a:gd name="connsiteX9" fmla="*/ 69048 w 609763"/>
              <a:gd name="connsiteY9" fmla="*/ 327212 h 580760"/>
              <a:gd name="connsiteX10" fmla="*/ 443351 w 609763"/>
              <a:gd name="connsiteY10" fmla="*/ 299768 h 580760"/>
              <a:gd name="connsiteX11" fmla="*/ 370388 w 609763"/>
              <a:gd name="connsiteY11" fmla="*/ 324702 h 580760"/>
              <a:gd name="connsiteX12" fmla="*/ 358882 w 609763"/>
              <a:gd name="connsiteY12" fmla="*/ 368686 h 580760"/>
              <a:gd name="connsiteX13" fmla="*/ 363653 w 609763"/>
              <a:gd name="connsiteY13" fmla="*/ 378772 h 580760"/>
              <a:gd name="connsiteX14" fmla="*/ 347096 w 609763"/>
              <a:gd name="connsiteY14" fmla="*/ 410429 h 580760"/>
              <a:gd name="connsiteX15" fmla="*/ 360285 w 609763"/>
              <a:gd name="connsiteY15" fmla="*/ 417153 h 580760"/>
              <a:gd name="connsiteX16" fmla="*/ 359163 w 609763"/>
              <a:gd name="connsiteY16" fmla="*/ 426118 h 580760"/>
              <a:gd name="connsiteX17" fmla="*/ 365056 w 609763"/>
              <a:gd name="connsiteY17" fmla="*/ 441526 h 580760"/>
              <a:gd name="connsiteX18" fmla="*/ 363933 w 609763"/>
              <a:gd name="connsiteY18" fmla="*/ 455534 h 580760"/>
              <a:gd name="connsiteX19" fmla="*/ 381332 w 609763"/>
              <a:gd name="connsiteY19" fmla="*/ 463658 h 580760"/>
              <a:gd name="connsiteX20" fmla="*/ 404063 w 609763"/>
              <a:gd name="connsiteY20" fmla="*/ 460016 h 580760"/>
              <a:gd name="connsiteX21" fmla="*/ 392277 w 609763"/>
              <a:gd name="connsiteY21" fmla="*/ 489993 h 580760"/>
              <a:gd name="connsiteX22" fmla="*/ 499476 w 609763"/>
              <a:gd name="connsiteY22" fmla="*/ 489993 h 580760"/>
              <a:gd name="connsiteX23" fmla="*/ 468888 w 609763"/>
              <a:gd name="connsiteY23" fmla="*/ 437884 h 580760"/>
              <a:gd name="connsiteX24" fmla="*/ 499196 w 609763"/>
              <a:gd name="connsiteY24" fmla="*/ 360842 h 580760"/>
              <a:gd name="connsiteX25" fmla="*/ 443351 w 609763"/>
              <a:gd name="connsiteY25" fmla="*/ 299768 h 580760"/>
              <a:gd name="connsiteX26" fmla="*/ 394522 w 609763"/>
              <a:gd name="connsiteY26" fmla="*/ 208438 h 580760"/>
              <a:gd name="connsiteX27" fmla="*/ 405466 w 609763"/>
              <a:gd name="connsiteY27" fmla="*/ 213481 h 580760"/>
              <a:gd name="connsiteX28" fmla="*/ 416972 w 609763"/>
              <a:gd name="connsiteY28" fmla="*/ 244578 h 580760"/>
              <a:gd name="connsiteX29" fmla="*/ 431845 w 609763"/>
              <a:gd name="connsiteY29" fmla="*/ 252702 h 580760"/>
              <a:gd name="connsiteX30" fmla="*/ 441106 w 609763"/>
              <a:gd name="connsiteY30" fmla="*/ 245699 h 580760"/>
              <a:gd name="connsiteX31" fmla="*/ 455137 w 609763"/>
              <a:gd name="connsiteY31" fmla="*/ 215162 h 580760"/>
              <a:gd name="connsiteX32" fmla="*/ 466082 w 609763"/>
              <a:gd name="connsiteY32" fmla="*/ 211240 h 580760"/>
              <a:gd name="connsiteX33" fmla="*/ 534555 w 609763"/>
              <a:gd name="connsiteY33" fmla="*/ 242617 h 580760"/>
              <a:gd name="connsiteX34" fmla="*/ 538764 w 609763"/>
              <a:gd name="connsiteY34" fmla="*/ 253823 h 580760"/>
              <a:gd name="connsiteX35" fmla="*/ 524733 w 609763"/>
              <a:gd name="connsiteY35" fmla="*/ 284080 h 580760"/>
              <a:gd name="connsiteX36" fmla="*/ 529223 w 609763"/>
              <a:gd name="connsiteY36" fmla="*/ 300329 h 580760"/>
              <a:gd name="connsiteX37" fmla="*/ 541009 w 609763"/>
              <a:gd name="connsiteY37" fmla="*/ 301729 h 580760"/>
              <a:gd name="connsiteX38" fmla="*/ 572439 w 609763"/>
              <a:gd name="connsiteY38" fmla="*/ 290243 h 580760"/>
              <a:gd name="connsiteX39" fmla="*/ 583103 w 609763"/>
              <a:gd name="connsiteY39" fmla="*/ 295286 h 580760"/>
              <a:gd name="connsiteX40" fmla="*/ 609201 w 609763"/>
              <a:gd name="connsiteY40" fmla="*/ 365885 h 580760"/>
              <a:gd name="connsiteX41" fmla="*/ 604431 w 609763"/>
              <a:gd name="connsiteY41" fmla="*/ 376530 h 580760"/>
              <a:gd name="connsiteX42" fmla="*/ 573001 w 609763"/>
              <a:gd name="connsiteY42" fmla="*/ 388297 h 580760"/>
              <a:gd name="connsiteX43" fmla="*/ 565143 w 609763"/>
              <a:gd name="connsiteY43" fmla="*/ 396982 h 580760"/>
              <a:gd name="connsiteX44" fmla="*/ 572159 w 609763"/>
              <a:gd name="connsiteY44" fmla="*/ 412110 h 580760"/>
              <a:gd name="connsiteX45" fmla="*/ 602466 w 609763"/>
              <a:gd name="connsiteY45" fmla="*/ 426118 h 580760"/>
              <a:gd name="connsiteX46" fmla="*/ 606395 w 609763"/>
              <a:gd name="connsiteY46" fmla="*/ 437044 h 580760"/>
              <a:gd name="connsiteX47" fmla="*/ 574965 w 609763"/>
              <a:gd name="connsiteY47" fmla="*/ 505681 h 580760"/>
              <a:gd name="connsiteX48" fmla="*/ 563740 w 609763"/>
              <a:gd name="connsiteY48" fmla="*/ 509604 h 580760"/>
              <a:gd name="connsiteX49" fmla="*/ 533432 w 609763"/>
              <a:gd name="connsiteY49" fmla="*/ 495596 h 580760"/>
              <a:gd name="connsiteX50" fmla="*/ 517156 w 609763"/>
              <a:gd name="connsiteY50" fmla="*/ 500358 h 580760"/>
              <a:gd name="connsiteX51" fmla="*/ 515753 w 609763"/>
              <a:gd name="connsiteY51" fmla="*/ 511845 h 580760"/>
              <a:gd name="connsiteX52" fmla="*/ 527258 w 609763"/>
              <a:gd name="connsiteY52" fmla="*/ 543222 h 580760"/>
              <a:gd name="connsiteX53" fmla="*/ 522488 w 609763"/>
              <a:gd name="connsiteY53" fmla="*/ 554148 h 580760"/>
              <a:gd name="connsiteX54" fmla="*/ 451489 w 609763"/>
              <a:gd name="connsiteY54" fmla="*/ 580202 h 580760"/>
              <a:gd name="connsiteX55" fmla="*/ 440825 w 609763"/>
              <a:gd name="connsiteY55" fmla="*/ 575160 h 580760"/>
              <a:gd name="connsiteX56" fmla="*/ 429320 w 609763"/>
              <a:gd name="connsiteY56" fmla="*/ 543782 h 580760"/>
              <a:gd name="connsiteX57" fmla="*/ 414727 w 609763"/>
              <a:gd name="connsiteY57" fmla="*/ 535658 h 580760"/>
              <a:gd name="connsiteX58" fmla="*/ 405186 w 609763"/>
              <a:gd name="connsiteY58" fmla="*/ 542942 h 580760"/>
              <a:gd name="connsiteX59" fmla="*/ 391154 w 609763"/>
              <a:gd name="connsiteY59" fmla="*/ 573198 h 580760"/>
              <a:gd name="connsiteX60" fmla="*/ 380210 w 609763"/>
              <a:gd name="connsiteY60" fmla="*/ 577401 h 580760"/>
              <a:gd name="connsiteX61" fmla="*/ 311456 w 609763"/>
              <a:gd name="connsiteY61" fmla="*/ 545743 h 580760"/>
              <a:gd name="connsiteX62" fmla="*/ 307527 w 609763"/>
              <a:gd name="connsiteY62" fmla="*/ 534537 h 580760"/>
              <a:gd name="connsiteX63" fmla="*/ 321559 w 609763"/>
              <a:gd name="connsiteY63" fmla="*/ 504561 h 580760"/>
              <a:gd name="connsiteX64" fmla="*/ 317069 w 609763"/>
              <a:gd name="connsiteY64" fmla="*/ 488312 h 580760"/>
              <a:gd name="connsiteX65" fmla="*/ 305282 w 609763"/>
              <a:gd name="connsiteY65" fmla="*/ 486631 h 580760"/>
              <a:gd name="connsiteX66" fmla="*/ 273852 w 609763"/>
              <a:gd name="connsiteY66" fmla="*/ 498397 h 580760"/>
              <a:gd name="connsiteX67" fmla="*/ 263188 w 609763"/>
              <a:gd name="connsiteY67" fmla="*/ 493355 h 580760"/>
              <a:gd name="connsiteX68" fmla="*/ 236809 w 609763"/>
              <a:gd name="connsiteY68" fmla="*/ 422756 h 580760"/>
              <a:gd name="connsiteX69" fmla="*/ 241861 w 609763"/>
              <a:gd name="connsiteY69" fmla="*/ 411830 h 580760"/>
              <a:gd name="connsiteX70" fmla="*/ 273291 w 609763"/>
              <a:gd name="connsiteY70" fmla="*/ 400344 h 580760"/>
              <a:gd name="connsiteX71" fmla="*/ 281429 w 609763"/>
              <a:gd name="connsiteY71" fmla="*/ 385776 h 580760"/>
              <a:gd name="connsiteX72" fmla="*/ 274133 w 609763"/>
              <a:gd name="connsiteY72" fmla="*/ 376530 h 580760"/>
              <a:gd name="connsiteX73" fmla="*/ 243825 w 609763"/>
              <a:gd name="connsiteY73" fmla="*/ 362523 h 580760"/>
              <a:gd name="connsiteX74" fmla="*/ 239896 w 609763"/>
              <a:gd name="connsiteY74" fmla="*/ 351317 h 580760"/>
              <a:gd name="connsiteX75" fmla="*/ 271327 w 609763"/>
              <a:gd name="connsiteY75" fmla="*/ 282959 h 580760"/>
              <a:gd name="connsiteX76" fmla="*/ 282552 w 609763"/>
              <a:gd name="connsiteY76" fmla="*/ 278757 h 580760"/>
              <a:gd name="connsiteX77" fmla="*/ 312859 w 609763"/>
              <a:gd name="connsiteY77" fmla="*/ 292764 h 580760"/>
              <a:gd name="connsiteX78" fmla="*/ 328855 w 609763"/>
              <a:gd name="connsiteY78" fmla="*/ 288282 h 580760"/>
              <a:gd name="connsiteX79" fmla="*/ 330539 w 609763"/>
              <a:gd name="connsiteY79" fmla="*/ 276796 h 580760"/>
              <a:gd name="connsiteX80" fmla="*/ 318752 w 609763"/>
              <a:gd name="connsiteY80" fmla="*/ 245418 h 580760"/>
              <a:gd name="connsiteX81" fmla="*/ 323804 w 609763"/>
              <a:gd name="connsiteY81" fmla="*/ 234492 h 580760"/>
              <a:gd name="connsiteX82" fmla="*/ 69048 w 609763"/>
              <a:gd name="connsiteY82" fmla="*/ 187422 h 580760"/>
              <a:gd name="connsiteX83" fmla="*/ 84749 w 609763"/>
              <a:gd name="connsiteY83" fmla="*/ 203123 h 580760"/>
              <a:gd name="connsiteX84" fmla="*/ 69048 w 609763"/>
              <a:gd name="connsiteY84" fmla="*/ 218824 h 580760"/>
              <a:gd name="connsiteX85" fmla="*/ 53347 w 609763"/>
              <a:gd name="connsiteY85" fmla="*/ 203123 h 580760"/>
              <a:gd name="connsiteX86" fmla="*/ 69048 w 609763"/>
              <a:gd name="connsiteY86" fmla="*/ 187422 h 580760"/>
              <a:gd name="connsiteX87" fmla="*/ 70434 w 609763"/>
              <a:gd name="connsiteY87" fmla="*/ 0 h 580760"/>
              <a:gd name="connsiteX88" fmla="*/ 409976 w 609763"/>
              <a:gd name="connsiteY88" fmla="*/ 0 h 580760"/>
              <a:gd name="connsiteX89" fmla="*/ 436635 w 609763"/>
              <a:gd name="connsiteY89" fmla="*/ 21853 h 580760"/>
              <a:gd name="connsiteX90" fmla="*/ 480130 w 609763"/>
              <a:gd name="connsiteY90" fmla="*/ 180149 h 580760"/>
              <a:gd name="connsiteX91" fmla="*/ 480410 w 609763"/>
              <a:gd name="connsiteY91" fmla="*/ 181270 h 580760"/>
              <a:gd name="connsiteX92" fmla="*/ 480410 w 609763"/>
              <a:gd name="connsiteY92" fmla="*/ 192196 h 580760"/>
              <a:gd name="connsiteX93" fmla="*/ 475920 w 609763"/>
              <a:gd name="connsiteY93" fmla="*/ 189955 h 580760"/>
              <a:gd name="connsiteX94" fmla="*/ 458522 w 609763"/>
              <a:gd name="connsiteY94" fmla="*/ 187713 h 580760"/>
              <a:gd name="connsiteX95" fmla="*/ 458522 w 609763"/>
              <a:gd name="connsiteY95" fmla="*/ 181270 h 580760"/>
              <a:gd name="connsiteX96" fmla="*/ 436635 w 609763"/>
              <a:gd name="connsiteY96" fmla="*/ 159697 h 580760"/>
              <a:gd name="connsiteX97" fmla="*/ 43775 w 609763"/>
              <a:gd name="connsiteY97" fmla="*/ 159697 h 580760"/>
              <a:gd name="connsiteX98" fmla="*/ 21888 w 609763"/>
              <a:gd name="connsiteY98" fmla="*/ 181270 h 580760"/>
              <a:gd name="connsiteX99" fmla="*/ 21888 w 609763"/>
              <a:gd name="connsiteY99" fmla="*/ 224977 h 580760"/>
              <a:gd name="connsiteX100" fmla="*/ 43775 w 609763"/>
              <a:gd name="connsiteY100" fmla="*/ 246830 h 580760"/>
              <a:gd name="connsiteX101" fmla="*/ 295486 w 609763"/>
              <a:gd name="connsiteY101" fmla="*/ 246830 h 580760"/>
              <a:gd name="connsiteX102" fmla="*/ 296889 w 609763"/>
              <a:gd name="connsiteY102" fmla="*/ 253274 h 580760"/>
              <a:gd name="connsiteX103" fmla="*/ 299976 w 609763"/>
              <a:gd name="connsiteY103" fmla="*/ 261118 h 580760"/>
              <a:gd name="connsiteX104" fmla="*/ 292119 w 609763"/>
              <a:gd name="connsiteY104" fmla="*/ 257756 h 580760"/>
              <a:gd name="connsiteX105" fmla="*/ 250307 w 609763"/>
              <a:gd name="connsiteY105" fmla="*/ 273166 h 580760"/>
              <a:gd name="connsiteX106" fmla="*/ 238241 w 609763"/>
              <a:gd name="connsiteY106" fmla="*/ 299222 h 580760"/>
              <a:gd name="connsiteX107" fmla="*/ 43775 w 609763"/>
              <a:gd name="connsiteY107" fmla="*/ 299222 h 580760"/>
              <a:gd name="connsiteX108" fmla="*/ 21888 w 609763"/>
              <a:gd name="connsiteY108" fmla="*/ 321075 h 580760"/>
              <a:gd name="connsiteX109" fmla="*/ 21888 w 609763"/>
              <a:gd name="connsiteY109" fmla="*/ 364781 h 580760"/>
              <a:gd name="connsiteX110" fmla="*/ 43775 w 609763"/>
              <a:gd name="connsiteY110" fmla="*/ 386634 h 580760"/>
              <a:gd name="connsiteX111" fmla="*/ 240486 w 609763"/>
              <a:gd name="connsiteY111" fmla="*/ 386634 h 580760"/>
              <a:gd name="connsiteX112" fmla="*/ 241889 w 609763"/>
              <a:gd name="connsiteY112" fmla="*/ 387195 h 580760"/>
              <a:gd name="connsiteX113" fmla="*/ 233751 w 609763"/>
              <a:gd name="connsiteY113" fmla="*/ 389997 h 580760"/>
              <a:gd name="connsiteX114" fmla="*/ 214950 w 609763"/>
              <a:gd name="connsiteY114" fmla="*/ 430621 h 580760"/>
              <a:gd name="connsiteX115" fmla="*/ 218317 w 609763"/>
              <a:gd name="connsiteY115" fmla="*/ 439026 h 580760"/>
              <a:gd name="connsiteX116" fmla="*/ 43775 w 609763"/>
              <a:gd name="connsiteY116" fmla="*/ 439026 h 580760"/>
              <a:gd name="connsiteX117" fmla="*/ 21888 w 609763"/>
              <a:gd name="connsiteY117" fmla="*/ 460879 h 580760"/>
              <a:gd name="connsiteX118" fmla="*/ 21888 w 609763"/>
              <a:gd name="connsiteY118" fmla="*/ 504586 h 580760"/>
              <a:gd name="connsiteX119" fmla="*/ 43775 w 609763"/>
              <a:gd name="connsiteY119" fmla="*/ 526439 h 580760"/>
              <a:gd name="connsiteX120" fmla="*/ 285945 w 609763"/>
              <a:gd name="connsiteY120" fmla="*/ 526439 h 580760"/>
              <a:gd name="connsiteX121" fmla="*/ 285103 w 609763"/>
              <a:gd name="connsiteY121" fmla="*/ 548012 h 580760"/>
              <a:gd name="connsiteX122" fmla="*/ 43775 w 609763"/>
              <a:gd name="connsiteY122" fmla="*/ 548012 h 580760"/>
              <a:gd name="connsiteX123" fmla="*/ 0 w 609763"/>
              <a:gd name="connsiteY123" fmla="*/ 504586 h 580760"/>
              <a:gd name="connsiteX124" fmla="*/ 0 w 609763"/>
              <a:gd name="connsiteY124" fmla="*/ 460879 h 580760"/>
              <a:gd name="connsiteX125" fmla="*/ 280 w 609763"/>
              <a:gd name="connsiteY125" fmla="*/ 459479 h 580760"/>
              <a:gd name="connsiteX126" fmla="*/ 11505 w 609763"/>
              <a:gd name="connsiteY126" fmla="*/ 394199 h 580760"/>
              <a:gd name="connsiteX127" fmla="*/ 0 w 609763"/>
              <a:gd name="connsiteY127" fmla="*/ 364781 h 580760"/>
              <a:gd name="connsiteX128" fmla="*/ 0 w 609763"/>
              <a:gd name="connsiteY128" fmla="*/ 321075 h 580760"/>
              <a:gd name="connsiteX129" fmla="*/ 280 w 609763"/>
              <a:gd name="connsiteY129" fmla="*/ 319954 h 580760"/>
              <a:gd name="connsiteX130" fmla="*/ 11505 w 609763"/>
              <a:gd name="connsiteY130" fmla="*/ 254394 h 580760"/>
              <a:gd name="connsiteX131" fmla="*/ 0 w 609763"/>
              <a:gd name="connsiteY131" fmla="*/ 224977 h 580760"/>
              <a:gd name="connsiteX132" fmla="*/ 0 w 609763"/>
              <a:gd name="connsiteY132" fmla="*/ 181270 h 580760"/>
              <a:gd name="connsiteX133" fmla="*/ 280 w 609763"/>
              <a:gd name="connsiteY133" fmla="*/ 180149 h 580760"/>
              <a:gd name="connsiteX134" fmla="*/ 43775 w 609763"/>
              <a:gd name="connsiteY134" fmla="*/ 21853 h 580760"/>
              <a:gd name="connsiteX135" fmla="*/ 70434 w 609763"/>
              <a:gd name="connsiteY135" fmla="*/ 0 h 5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9763" h="580760">
                <a:moveTo>
                  <a:pt x="69048" y="467002"/>
                </a:moveTo>
                <a:cubicBezTo>
                  <a:pt x="77719" y="467002"/>
                  <a:pt x="84749" y="474032"/>
                  <a:pt x="84749" y="482703"/>
                </a:cubicBezTo>
                <a:cubicBezTo>
                  <a:pt x="84749" y="491374"/>
                  <a:pt x="77719" y="498404"/>
                  <a:pt x="69048" y="498404"/>
                </a:cubicBezTo>
                <a:cubicBezTo>
                  <a:pt x="60377" y="498404"/>
                  <a:pt x="53347" y="491374"/>
                  <a:pt x="53347" y="482703"/>
                </a:cubicBezTo>
                <a:cubicBezTo>
                  <a:pt x="53347" y="474032"/>
                  <a:pt x="60377" y="467002"/>
                  <a:pt x="69048" y="467002"/>
                </a:cubicBezTo>
                <a:close/>
                <a:moveTo>
                  <a:pt x="69048" y="327212"/>
                </a:moveTo>
                <a:cubicBezTo>
                  <a:pt x="77719" y="327212"/>
                  <a:pt x="84749" y="334242"/>
                  <a:pt x="84749" y="342913"/>
                </a:cubicBezTo>
                <a:cubicBezTo>
                  <a:pt x="84749" y="351584"/>
                  <a:pt x="77719" y="358614"/>
                  <a:pt x="69048" y="358614"/>
                </a:cubicBezTo>
                <a:cubicBezTo>
                  <a:pt x="60377" y="358614"/>
                  <a:pt x="53347" y="351584"/>
                  <a:pt x="53347" y="342913"/>
                </a:cubicBezTo>
                <a:cubicBezTo>
                  <a:pt x="53347" y="334242"/>
                  <a:pt x="60377" y="327212"/>
                  <a:pt x="69048" y="327212"/>
                </a:cubicBezTo>
                <a:close/>
                <a:moveTo>
                  <a:pt x="443351" y="299768"/>
                </a:moveTo>
                <a:cubicBezTo>
                  <a:pt x="408273" y="295286"/>
                  <a:pt x="381894" y="303130"/>
                  <a:pt x="370388" y="324702"/>
                </a:cubicBezTo>
                <a:cubicBezTo>
                  <a:pt x="358882" y="346274"/>
                  <a:pt x="358040" y="365324"/>
                  <a:pt x="358882" y="368686"/>
                </a:cubicBezTo>
                <a:cubicBezTo>
                  <a:pt x="359724" y="372328"/>
                  <a:pt x="363653" y="378772"/>
                  <a:pt x="363653" y="378772"/>
                </a:cubicBezTo>
                <a:cubicBezTo>
                  <a:pt x="363653" y="378772"/>
                  <a:pt x="345973" y="405947"/>
                  <a:pt x="347096" y="410429"/>
                </a:cubicBezTo>
                <a:cubicBezTo>
                  <a:pt x="348218" y="414912"/>
                  <a:pt x="360285" y="417153"/>
                  <a:pt x="360285" y="417153"/>
                </a:cubicBezTo>
                <a:cubicBezTo>
                  <a:pt x="360285" y="417153"/>
                  <a:pt x="361408" y="420234"/>
                  <a:pt x="359163" y="426118"/>
                </a:cubicBezTo>
                <a:cubicBezTo>
                  <a:pt x="356918" y="432281"/>
                  <a:pt x="363372" y="439005"/>
                  <a:pt x="365056" y="441526"/>
                </a:cubicBezTo>
                <a:cubicBezTo>
                  <a:pt x="367020" y="444048"/>
                  <a:pt x="362530" y="451332"/>
                  <a:pt x="363933" y="455534"/>
                </a:cubicBezTo>
                <a:cubicBezTo>
                  <a:pt x="365617" y="459736"/>
                  <a:pt x="372913" y="464779"/>
                  <a:pt x="381332" y="463658"/>
                </a:cubicBezTo>
                <a:cubicBezTo>
                  <a:pt x="389470" y="462818"/>
                  <a:pt x="400415" y="460857"/>
                  <a:pt x="404063" y="460016"/>
                </a:cubicBezTo>
                <a:cubicBezTo>
                  <a:pt x="412482" y="479907"/>
                  <a:pt x="392277" y="489993"/>
                  <a:pt x="392277" y="489993"/>
                </a:cubicBezTo>
                <a:lnTo>
                  <a:pt x="499476" y="489993"/>
                </a:lnTo>
                <a:cubicBezTo>
                  <a:pt x="499476" y="489993"/>
                  <a:pt x="468327" y="465059"/>
                  <a:pt x="468888" y="437884"/>
                </a:cubicBezTo>
                <a:cubicBezTo>
                  <a:pt x="469169" y="422476"/>
                  <a:pt x="499476" y="403145"/>
                  <a:pt x="499196" y="360842"/>
                </a:cubicBezTo>
                <a:cubicBezTo>
                  <a:pt x="499196" y="339550"/>
                  <a:pt x="478429" y="304251"/>
                  <a:pt x="443351" y="299768"/>
                </a:cubicBezTo>
                <a:close/>
                <a:moveTo>
                  <a:pt x="394522" y="208438"/>
                </a:moveTo>
                <a:cubicBezTo>
                  <a:pt x="399012" y="206757"/>
                  <a:pt x="403782" y="208998"/>
                  <a:pt x="405466" y="213481"/>
                </a:cubicBezTo>
                <a:lnTo>
                  <a:pt x="416972" y="244578"/>
                </a:lnTo>
                <a:cubicBezTo>
                  <a:pt x="418656" y="249060"/>
                  <a:pt x="428478" y="252702"/>
                  <a:pt x="431845" y="252702"/>
                </a:cubicBezTo>
                <a:cubicBezTo>
                  <a:pt x="434932" y="252983"/>
                  <a:pt x="439141" y="249621"/>
                  <a:pt x="441106" y="245699"/>
                </a:cubicBezTo>
                <a:lnTo>
                  <a:pt x="455137" y="215162"/>
                </a:lnTo>
                <a:cubicBezTo>
                  <a:pt x="456821" y="211240"/>
                  <a:pt x="461872" y="209279"/>
                  <a:pt x="466082" y="211240"/>
                </a:cubicBezTo>
                <a:lnTo>
                  <a:pt x="534555" y="242617"/>
                </a:lnTo>
                <a:cubicBezTo>
                  <a:pt x="538764" y="244578"/>
                  <a:pt x="540728" y="249621"/>
                  <a:pt x="538764" y="253823"/>
                </a:cubicBezTo>
                <a:lnTo>
                  <a:pt x="524733" y="284080"/>
                </a:lnTo>
                <a:cubicBezTo>
                  <a:pt x="522768" y="288282"/>
                  <a:pt x="527258" y="297807"/>
                  <a:pt x="529223" y="300329"/>
                </a:cubicBezTo>
                <a:cubicBezTo>
                  <a:pt x="531468" y="302570"/>
                  <a:pt x="536519" y="303410"/>
                  <a:pt x="541009" y="301729"/>
                </a:cubicBezTo>
                <a:lnTo>
                  <a:pt x="572439" y="290243"/>
                </a:lnTo>
                <a:cubicBezTo>
                  <a:pt x="576649" y="288562"/>
                  <a:pt x="581700" y="290803"/>
                  <a:pt x="583103" y="295286"/>
                </a:cubicBezTo>
                <a:lnTo>
                  <a:pt x="609201" y="365885"/>
                </a:lnTo>
                <a:cubicBezTo>
                  <a:pt x="610885" y="370087"/>
                  <a:pt x="608640" y="375130"/>
                  <a:pt x="604431" y="376530"/>
                </a:cubicBezTo>
                <a:lnTo>
                  <a:pt x="573001" y="388297"/>
                </a:lnTo>
                <a:cubicBezTo>
                  <a:pt x="568511" y="389698"/>
                  <a:pt x="565143" y="393620"/>
                  <a:pt x="565143" y="396982"/>
                </a:cubicBezTo>
                <a:cubicBezTo>
                  <a:pt x="565143" y="400063"/>
                  <a:pt x="567949" y="410149"/>
                  <a:pt x="572159" y="412110"/>
                </a:cubicBezTo>
                <a:lnTo>
                  <a:pt x="602466" y="426118"/>
                </a:lnTo>
                <a:cubicBezTo>
                  <a:pt x="606676" y="428079"/>
                  <a:pt x="608360" y="433122"/>
                  <a:pt x="606395" y="437044"/>
                </a:cubicBezTo>
                <a:lnTo>
                  <a:pt x="574965" y="505681"/>
                </a:lnTo>
                <a:cubicBezTo>
                  <a:pt x="573001" y="509884"/>
                  <a:pt x="567949" y="511565"/>
                  <a:pt x="563740" y="509604"/>
                </a:cubicBezTo>
                <a:lnTo>
                  <a:pt x="533432" y="495596"/>
                </a:lnTo>
                <a:cubicBezTo>
                  <a:pt x="529223" y="493915"/>
                  <a:pt x="519681" y="498117"/>
                  <a:pt x="517156" y="500358"/>
                </a:cubicBezTo>
                <a:cubicBezTo>
                  <a:pt x="514911" y="502320"/>
                  <a:pt x="514069" y="507642"/>
                  <a:pt x="515753" y="511845"/>
                </a:cubicBezTo>
                <a:lnTo>
                  <a:pt x="527258" y="543222"/>
                </a:lnTo>
                <a:cubicBezTo>
                  <a:pt x="528942" y="547704"/>
                  <a:pt x="526697" y="552467"/>
                  <a:pt x="522488" y="554148"/>
                </a:cubicBezTo>
                <a:lnTo>
                  <a:pt x="451489" y="580202"/>
                </a:lnTo>
                <a:cubicBezTo>
                  <a:pt x="447280" y="581883"/>
                  <a:pt x="442228" y="579642"/>
                  <a:pt x="440825" y="575160"/>
                </a:cubicBezTo>
                <a:lnTo>
                  <a:pt x="429320" y="543782"/>
                </a:lnTo>
                <a:cubicBezTo>
                  <a:pt x="427636" y="539580"/>
                  <a:pt x="417814" y="535938"/>
                  <a:pt x="414727" y="535658"/>
                </a:cubicBezTo>
                <a:cubicBezTo>
                  <a:pt x="411359" y="535658"/>
                  <a:pt x="407150" y="538740"/>
                  <a:pt x="405186" y="542942"/>
                </a:cubicBezTo>
                <a:lnTo>
                  <a:pt x="391154" y="573198"/>
                </a:lnTo>
                <a:cubicBezTo>
                  <a:pt x="389470" y="577401"/>
                  <a:pt x="384419" y="579362"/>
                  <a:pt x="380210" y="577401"/>
                </a:cubicBezTo>
                <a:lnTo>
                  <a:pt x="311456" y="545743"/>
                </a:lnTo>
                <a:cubicBezTo>
                  <a:pt x="307527" y="543782"/>
                  <a:pt x="305563" y="538740"/>
                  <a:pt x="307527" y="534537"/>
                </a:cubicBezTo>
                <a:lnTo>
                  <a:pt x="321559" y="504561"/>
                </a:lnTo>
                <a:cubicBezTo>
                  <a:pt x="323523" y="500078"/>
                  <a:pt x="319033" y="490833"/>
                  <a:pt x="317069" y="488312"/>
                </a:cubicBezTo>
                <a:cubicBezTo>
                  <a:pt x="314824" y="485790"/>
                  <a:pt x="309492" y="485230"/>
                  <a:pt x="305282" y="486631"/>
                </a:cubicBezTo>
                <a:lnTo>
                  <a:pt x="273852" y="498397"/>
                </a:lnTo>
                <a:cubicBezTo>
                  <a:pt x="269643" y="500078"/>
                  <a:pt x="264591" y="497557"/>
                  <a:pt x="263188" y="493355"/>
                </a:cubicBezTo>
                <a:lnTo>
                  <a:pt x="236809" y="422756"/>
                </a:lnTo>
                <a:cubicBezTo>
                  <a:pt x="235406" y="418273"/>
                  <a:pt x="237651" y="413511"/>
                  <a:pt x="241861" y="411830"/>
                </a:cubicBezTo>
                <a:lnTo>
                  <a:pt x="273291" y="400344"/>
                </a:lnTo>
                <a:cubicBezTo>
                  <a:pt x="277500" y="398663"/>
                  <a:pt x="281148" y="388857"/>
                  <a:pt x="281429" y="385776"/>
                </a:cubicBezTo>
                <a:cubicBezTo>
                  <a:pt x="281710" y="382694"/>
                  <a:pt x="278342" y="378211"/>
                  <a:pt x="274133" y="376530"/>
                </a:cubicBezTo>
                <a:lnTo>
                  <a:pt x="243825" y="362523"/>
                </a:lnTo>
                <a:cubicBezTo>
                  <a:pt x="239616" y="360562"/>
                  <a:pt x="237932" y="355519"/>
                  <a:pt x="239896" y="351317"/>
                </a:cubicBezTo>
                <a:lnTo>
                  <a:pt x="271327" y="282959"/>
                </a:lnTo>
                <a:cubicBezTo>
                  <a:pt x="273291" y="278757"/>
                  <a:pt x="278342" y="277076"/>
                  <a:pt x="282552" y="278757"/>
                </a:cubicBezTo>
                <a:lnTo>
                  <a:pt x="312859" y="292764"/>
                </a:lnTo>
                <a:cubicBezTo>
                  <a:pt x="317069" y="294726"/>
                  <a:pt x="326610" y="290243"/>
                  <a:pt x="328855" y="288282"/>
                </a:cubicBezTo>
                <a:cubicBezTo>
                  <a:pt x="331381" y="286321"/>
                  <a:pt x="331942" y="280998"/>
                  <a:pt x="330539" y="276796"/>
                </a:cubicBezTo>
                <a:lnTo>
                  <a:pt x="318752" y="245418"/>
                </a:lnTo>
                <a:cubicBezTo>
                  <a:pt x="317349" y="240936"/>
                  <a:pt x="319594" y="236173"/>
                  <a:pt x="323804" y="234492"/>
                </a:cubicBezTo>
                <a:close/>
                <a:moveTo>
                  <a:pt x="69048" y="187422"/>
                </a:moveTo>
                <a:cubicBezTo>
                  <a:pt x="77719" y="187422"/>
                  <a:pt x="84749" y="194452"/>
                  <a:pt x="84749" y="203123"/>
                </a:cubicBezTo>
                <a:cubicBezTo>
                  <a:pt x="84749" y="211794"/>
                  <a:pt x="77719" y="218824"/>
                  <a:pt x="69048" y="218824"/>
                </a:cubicBezTo>
                <a:cubicBezTo>
                  <a:pt x="60377" y="218824"/>
                  <a:pt x="53347" y="211794"/>
                  <a:pt x="53347" y="203123"/>
                </a:cubicBezTo>
                <a:cubicBezTo>
                  <a:pt x="53347" y="194452"/>
                  <a:pt x="60377" y="187422"/>
                  <a:pt x="69048" y="187422"/>
                </a:cubicBezTo>
                <a:close/>
                <a:moveTo>
                  <a:pt x="70434" y="0"/>
                </a:moveTo>
                <a:lnTo>
                  <a:pt x="409976" y="0"/>
                </a:lnTo>
                <a:cubicBezTo>
                  <a:pt x="423165" y="0"/>
                  <a:pt x="435231" y="9806"/>
                  <a:pt x="436635" y="21853"/>
                </a:cubicBezTo>
                <a:lnTo>
                  <a:pt x="480130" y="180149"/>
                </a:lnTo>
                <a:cubicBezTo>
                  <a:pt x="480130" y="180429"/>
                  <a:pt x="480410" y="180989"/>
                  <a:pt x="480410" y="181270"/>
                </a:cubicBezTo>
                <a:lnTo>
                  <a:pt x="480410" y="192196"/>
                </a:lnTo>
                <a:lnTo>
                  <a:pt x="475920" y="189955"/>
                </a:lnTo>
                <a:cubicBezTo>
                  <a:pt x="470308" y="187433"/>
                  <a:pt x="464415" y="186873"/>
                  <a:pt x="458522" y="187713"/>
                </a:cubicBezTo>
                <a:lnTo>
                  <a:pt x="458522" y="181270"/>
                </a:lnTo>
                <a:cubicBezTo>
                  <a:pt x="458522" y="169502"/>
                  <a:pt x="448701" y="159697"/>
                  <a:pt x="436635" y="159697"/>
                </a:cubicBezTo>
                <a:lnTo>
                  <a:pt x="43775" y="159697"/>
                </a:lnTo>
                <a:cubicBezTo>
                  <a:pt x="31709" y="159697"/>
                  <a:pt x="21888" y="169502"/>
                  <a:pt x="21888" y="181270"/>
                </a:cubicBezTo>
                <a:lnTo>
                  <a:pt x="21888" y="224977"/>
                </a:lnTo>
                <a:cubicBezTo>
                  <a:pt x="21888" y="237024"/>
                  <a:pt x="31709" y="246830"/>
                  <a:pt x="43775" y="246830"/>
                </a:cubicBezTo>
                <a:lnTo>
                  <a:pt x="295486" y="246830"/>
                </a:lnTo>
                <a:cubicBezTo>
                  <a:pt x="295767" y="249071"/>
                  <a:pt x="296328" y="251312"/>
                  <a:pt x="296889" y="253274"/>
                </a:cubicBezTo>
                <a:lnTo>
                  <a:pt x="299976" y="261118"/>
                </a:lnTo>
                <a:lnTo>
                  <a:pt x="292119" y="257756"/>
                </a:lnTo>
                <a:cubicBezTo>
                  <a:pt x="276685" y="250752"/>
                  <a:pt x="257323" y="258037"/>
                  <a:pt x="250307" y="273166"/>
                </a:cubicBezTo>
                <a:lnTo>
                  <a:pt x="238241" y="299222"/>
                </a:lnTo>
                <a:lnTo>
                  <a:pt x="43775" y="299222"/>
                </a:lnTo>
                <a:cubicBezTo>
                  <a:pt x="31709" y="299222"/>
                  <a:pt x="21888" y="309027"/>
                  <a:pt x="21888" y="321075"/>
                </a:cubicBezTo>
                <a:lnTo>
                  <a:pt x="21888" y="364781"/>
                </a:lnTo>
                <a:cubicBezTo>
                  <a:pt x="21888" y="376829"/>
                  <a:pt x="31709" y="386634"/>
                  <a:pt x="43775" y="386634"/>
                </a:cubicBezTo>
                <a:lnTo>
                  <a:pt x="240486" y="386634"/>
                </a:lnTo>
                <a:lnTo>
                  <a:pt x="241889" y="387195"/>
                </a:lnTo>
                <a:lnTo>
                  <a:pt x="233751" y="389997"/>
                </a:lnTo>
                <a:cubicBezTo>
                  <a:pt x="217756" y="396160"/>
                  <a:pt x="209337" y="414091"/>
                  <a:pt x="214950" y="430621"/>
                </a:cubicBezTo>
                <a:lnTo>
                  <a:pt x="218317" y="439026"/>
                </a:lnTo>
                <a:lnTo>
                  <a:pt x="43775" y="439026"/>
                </a:lnTo>
                <a:cubicBezTo>
                  <a:pt x="31709" y="439026"/>
                  <a:pt x="21888" y="448832"/>
                  <a:pt x="21888" y="460879"/>
                </a:cubicBezTo>
                <a:lnTo>
                  <a:pt x="21888" y="504586"/>
                </a:lnTo>
                <a:cubicBezTo>
                  <a:pt x="21888" y="516633"/>
                  <a:pt x="31709" y="526439"/>
                  <a:pt x="43775" y="526439"/>
                </a:cubicBezTo>
                <a:lnTo>
                  <a:pt x="285945" y="526439"/>
                </a:lnTo>
                <a:cubicBezTo>
                  <a:pt x="283139" y="533163"/>
                  <a:pt x="282858" y="540728"/>
                  <a:pt x="285103" y="548012"/>
                </a:cubicBezTo>
                <a:lnTo>
                  <a:pt x="43775" y="548012"/>
                </a:lnTo>
                <a:cubicBezTo>
                  <a:pt x="19643" y="548012"/>
                  <a:pt x="0" y="528681"/>
                  <a:pt x="0" y="504586"/>
                </a:cubicBezTo>
                <a:lnTo>
                  <a:pt x="0" y="460879"/>
                </a:lnTo>
                <a:cubicBezTo>
                  <a:pt x="0" y="460319"/>
                  <a:pt x="280" y="460039"/>
                  <a:pt x="280" y="459479"/>
                </a:cubicBezTo>
                <a:lnTo>
                  <a:pt x="11505" y="394199"/>
                </a:lnTo>
                <a:cubicBezTo>
                  <a:pt x="4490" y="386354"/>
                  <a:pt x="0" y="375988"/>
                  <a:pt x="0" y="364781"/>
                </a:cubicBezTo>
                <a:lnTo>
                  <a:pt x="0" y="321075"/>
                </a:lnTo>
                <a:cubicBezTo>
                  <a:pt x="0" y="320795"/>
                  <a:pt x="280" y="320234"/>
                  <a:pt x="280" y="319954"/>
                </a:cubicBezTo>
                <a:lnTo>
                  <a:pt x="11505" y="254394"/>
                </a:lnTo>
                <a:cubicBezTo>
                  <a:pt x="4490" y="246550"/>
                  <a:pt x="0" y="236183"/>
                  <a:pt x="0" y="224977"/>
                </a:cubicBezTo>
                <a:lnTo>
                  <a:pt x="0" y="181270"/>
                </a:lnTo>
                <a:cubicBezTo>
                  <a:pt x="0" y="180989"/>
                  <a:pt x="280" y="180429"/>
                  <a:pt x="280" y="180149"/>
                </a:cubicBezTo>
                <a:lnTo>
                  <a:pt x="43775" y="21853"/>
                </a:lnTo>
                <a:cubicBezTo>
                  <a:pt x="45178" y="9806"/>
                  <a:pt x="56964" y="0"/>
                  <a:pt x="7043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confont-1191-801512"/>
          <p:cNvSpPr/>
          <p:nvPr/>
        </p:nvSpPr>
        <p:spPr>
          <a:xfrm>
            <a:off x="7655645" y="4909108"/>
            <a:ext cx="590879" cy="609685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内容占位符 1"/>
          <p:cNvSpPr txBox="1"/>
          <p:nvPr/>
        </p:nvSpPr>
        <p:spPr>
          <a:xfrm>
            <a:off x="1119357" y="4391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612877" y="2034285"/>
            <a:ext cx="10992736" cy="3327520"/>
          </a:xfrm>
          <a:prstGeom prst="roundRect">
            <a:avLst>
              <a:gd name="adj" fmla="val 1957"/>
            </a:avLst>
          </a:prstGeom>
          <a:gradFill>
            <a:gsLst>
              <a:gs pos="0">
                <a:srgbClr val="FBEEC7"/>
              </a:gs>
              <a:gs pos="100000">
                <a:srgbClr val="E5BD83"/>
              </a:gs>
            </a:gsLst>
            <a:lin ang="5400000" scaled="1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zh-CN" altLang="en-US" dirty="0">
              <a:solidFill>
                <a:prstClr val="white"/>
              </a:solidFill>
              <a:latin typeface="Calibri" panose="020F0502020204030204"/>
              <a:ea typeface="锐字云字库细圆GB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45094" y="2582766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59181" y="3033305"/>
            <a:ext cx="3432262" cy="36000"/>
            <a:chOff x="978445" y="3431284"/>
            <a:chExt cx="3432262" cy="360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987425" y="3449283"/>
              <a:ext cx="3423282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: 圆角 26"/>
            <p:cNvSpPr/>
            <p:nvPr/>
          </p:nvSpPr>
          <p:spPr>
            <a:xfrm rot="16200000">
              <a:off x="1140445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145094" y="3207225"/>
            <a:ext cx="5110372" cy="137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62045" y="2197372"/>
            <a:ext cx="4502020" cy="3001346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9718939" y="1921901"/>
            <a:ext cx="1536527" cy="1620898"/>
            <a:chOff x="8982494" y="-860466"/>
            <a:chExt cx="3592713" cy="3183034"/>
          </a:xfrm>
        </p:grpSpPr>
        <p:sp>
          <p:nvSpPr>
            <p:cNvPr id="30" name="矩形: 圆角 29"/>
            <p:cNvSpPr/>
            <p:nvPr/>
          </p:nvSpPr>
          <p:spPr>
            <a:xfrm>
              <a:off x="9874301" y="-860466"/>
              <a:ext cx="1637430" cy="3183034"/>
            </a:xfrm>
            <a:prstGeom prst="roundRect">
              <a:avLst>
                <a:gd name="adj" fmla="val 7766"/>
              </a:avLst>
            </a:prstGeom>
            <a:gradFill flip="none" rotWithShape="1">
              <a:gsLst>
                <a:gs pos="0">
                  <a:schemeClr val="accent4">
                    <a:alpha val="9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isometricOffAxis2Top">
                <a:rot lat="20550000" lon="3676917" rev="180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11227457" y="108906"/>
              <a:ext cx="1347750" cy="2033592"/>
            </a:xfrm>
            <a:prstGeom prst="roundRect">
              <a:avLst>
                <a:gd name="adj" fmla="val 7766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isometricOffAxis2Top">
                <a:rot lat="20550000" lon="3676917" rev="180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8982494" y="-471426"/>
              <a:ext cx="870810" cy="2135011"/>
            </a:xfrm>
            <a:prstGeom prst="roundRect">
              <a:avLst>
                <a:gd name="adj" fmla="val 7766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isometricOffAxis2Top">
                <a:rot lat="20550000" lon="3676917" rev="180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30137" y="5073499"/>
            <a:ext cx="594612" cy="594612"/>
            <a:chOff x="8830137" y="5073499"/>
            <a:chExt cx="594612" cy="594612"/>
          </a:xfrm>
        </p:grpSpPr>
        <p:sp>
          <p:nvSpPr>
            <p:cNvPr id="13" name="椭圆 12"/>
            <p:cNvSpPr/>
            <p:nvPr/>
          </p:nvSpPr>
          <p:spPr>
            <a:xfrm>
              <a:off x="8830137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5" name="dollar-bag_17794"/>
            <p:cNvSpPr/>
            <p:nvPr/>
          </p:nvSpPr>
          <p:spPr>
            <a:xfrm>
              <a:off x="8999173" y="5181075"/>
              <a:ext cx="287430" cy="371196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91443" y="5073499"/>
            <a:ext cx="594612" cy="594612"/>
            <a:chOff x="9691443" y="5073499"/>
            <a:chExt cx="594612" cy="594612"/>
          </a:xfrm>
        </p:grpSpPr>
        <p:sp>
          <p:nvSpPr>
            <p:cNvPr id="33" name="椭圆 32"/>
            <p:cNvSpPr/>
            <p:nvPr/>
          </p:nvSpPr>
          <p:spPr>
            <a:xfrm>
              <a:off x="9691443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6" name="investments-protection_73204"/>
            <p:cNvSpPr/>
            <p:nvPr/>
          </p:nvSpPr>
          <p:spPr>
            <a:xfrm>
              <a:off x="9820691" y="5195831"/>
              <a:ext cx="336116" cy="371196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88" h="2641">
                  <a:moveTo>
                    <a:pt x="2284" y="245"/>
                  </a:moveTo>
                  <a:cubicBezTo>
                    <a:pt x="2279" y="217"/>
                    <a:pt x="2258" y="195"/>
                    <a:pt x="2230" y="190"/>
                  </a:cubicBezTo>
                  <a:lnTo>
                    <a:pt x="1206" y="1"/>
                  </a:lnTo>
                  <a:cubicBezTo>
                    <a:pt x="1198" y="0"/>
                    <a:pt x="1190" y="0"/>
                    <a:pt x="1182" y="1"/>
                  </a:cubicBezTo>
                  <a:lnTo>
                    <a:pt x="159" y="190"/>
                  </a:lnTo>
                  <a:cubicBezTo>
                    <a:pt x="131" y="195"/>
                    <a:pt x="109" y="217"/>
                    <a:pt x="105" y="245"/>
                  </a:cubicBezTo>
                  <a:cubicBezTo>
                    <a:pt x="100" y="274"/>
                    <a:pt x="0" y="961"/>
                    <a:pt x="202" y="1554"/>
                  </a:cubicBezTo>
                  <a:cubicBezTo>
                    <a:pt x="405" y="2155"/>
                    <a:pt x="1128" y="2611"/>
                    <a:pt x="1159" y="2630"/>
                  </a:cubicBezTo>
                  <a:cubicBezTo>
                    <a:pt x="1170" y="2637"/>
                    <a:pt x="1182" y="2641"/>
                    <a:pt x="1194" y="2641"/>
                  </a:cubicBezTo>
                  <a:cubicBezTo>
                    <a:pt x="1207" y="2641"/>
                    <a:pt x="1219" y="2637"/>
                    <a:pt x="1230" y="2630"/>
                  </a:cubicBezTo>
                  <a:cubicBezTo>
                    <a:pt x="1260" y="2611"/>
                    <a:pt x="1983" y="2155"/>
                    <a:pt x="2187" y="1554"/>
                  </a:cubicBezTo>
                  <a:cubicBezTo>
                    <a:pt x="2388" y="961"/>
                    <a:pt x="2288" y="274"/>
                    <a:pt x="2284" y="245"/>
                  </a:cubicBezTo>
                  <a:close/>
                  <a:moveTo>
                    <a:pt x="1994" y="1478"/>
                  </a:moveTo>
                  <a:cubicBezTo>
                    <a:pt x="1824" y="1972"/>
                    <a:pt x="1194" y="2357"/>
                    <a:pt x="1194" y="2357"/>
                  </a:cubicBezTo>
                  <a:lnTo>
                    <a:pt x="1194" y="1299"/>
                  </a:lnTo>
                  <a:lnTo>
                    <a:pt x="344" y="1299"/>
                  </a:lnTo>
                  <a:cubicBezTo>
                    <a:pt x="243" y="854"/>
                    <a:pt x="313" y="400"/>
                    <a:pt x="313" y="400"/>
                  </a:cubicBezTo>
                  <a:lnTo>
                    <a:pt x="1194" y="241"/>
                  </a:lnTo>
                  <a:lnTo>
                    <a:pt x="1194" y="1299"/>
                  </a:lnTo>
                  <a:lnTo>
                    <a:pt x="2045" y="1299"/>
                  </a:lnTo>
                  <a:cubicBezTo>
                    <a:pt x="2031" y="1359"/>
                    <a:pt x="2015" y="1420"/>
                    <a:pt x="1994" y="14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552748" y="5073499"/>
            <a:ext cx="594612" cy="594612"/>
            <a:chOff x="10552748" y="5073499"/>
            <a:chExt cx="594612" cy="594612"/>
          </a:xfrm>
        </p:grpSpPr>
        <p:sp>
          <p:nvSpPr>
            <p:cNvPr id="34" name="椭圆 33"/>
            <p:cNvSpPr/>
            <p:nvPr/>
          </p:nvSpPr>
          <p:spPr>
            <a:xfrm>
              <a:off x="10552748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7" name="instructor-giving-a-lecture-with-circular-graphic-on-screen_43194"/>
            <p:cNvSpPr/>
            <p:nvPr/>
          </p:nvSpPr>
          <p:spPr>
            <a:xfrm>
              <a:off x="10679062" y="5198719"/>
              <a:ext cx="371198" cy="326172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97041" h="524623">
                  <a:moveTo>
                    <a:pt x="511060" y="318176"/>
                  </a:moveTo>
                  <a:lnTo>
                    <a:pt x="555430" y="318176"/>
                  </a:lnTo>
                  <a:lnTo>
                    <a:pt x="555430" y="328291"/>
                  </a:lnTo>
                  <a:lnTo>
                    <a:pt x="511060" y="328291"/>
                  </a:lnTo>
                  <a:close/>
                  <a:moveTo>
                    <a:pt x="511060" y="298175"/>
                  </a:moveTo>
                  <a:lnTo>
                    <a:pt x="555430" y="298175"/>
                  </a:lnTo>
                  <a:lnTo>
                    <a:pt x="555430" y="309670"/>
                  </a:lnTo>
                  <a:lnTo>
                    <a:pt x="511060" y="309670"/>
                  </a:lnTo>
                  <a:close/>
                  <a:moveTo>
                    <a:pt x="511060" y="279554"/>
                  </a:moveTo>
                  <a:lnTo>
                    <a:pt x="555430" y="279554"/>
                  </a:lnTo>
                  <a:lnTo>
                    <a:pt x="555430" y="291049"/>
                  </a:lnTo>
                  <a:lnTo>
                    <a:pt x="511060" y="291049"/>
                  </a:lnTo>
                  <a:close/>
                  <a:moveTo>
                    <a:pt x="511060" y="260932"/>
                  </a:moveTo>
                  <a:lnTo>
                    <a:pt x="555430" y="260932"/>
                  </a:lnTo>
                  <a:lnTo>
                    <a:pt x="555430" y="270818"/>
                  </a:lnTo>
                  <a:lnTo>
                    <a:pt x="511060" y="270818"/>
                  </a:lnTo>
                  <a:close/>
                  <a:moveTo>
                    <a:pt x="511060" y="242311"/>
                  </a:moveTo>
                  <a:lnTo>
                    <a:pt x="555430" y="242311"/>
                  </a:lnTo>
                  <a:lnTo>
                    <a:pt x="555430" y="253576"/>
                  </a:lnTo>
                  <a:lnTo>
                    <a:pt x="511060" y="253576"/>
                  </a:lnTo>
                  <a:close/>
                  <a:moveTo>
                    <a:pt x="436378" y="240701"/>
                  </a:moveTo>
                  <a:lnTo>
                    <a:pt x="489449" y="240701"/>
                  </a:lnTo>
                  <a:cubicBezTo>
                    <a:pt x="488015" y="265059"/>
                    <a:pt x="476540" y="286552"/>
                    <a:pt x="460762" y="302313"/>
                  </a:cubicBezTo>
                  <a:lnTo>
                    <a:pt x="423469" y="265059"/>
                  </a:lnTo>
                  <a:cubicBezTo>
                    <a:pt x="430641" y="257895"/>
                    <a:pt x="434944" y="250731"/>
                    <a:pt x="436378" y="240701"/>
                  </a:cubicBezTo>
                  <a:close/>
                  <a:moveTo>
                    <a:pt x="386069" y="146214"/>
                  </a:moveTo>
                  <a:lnTo>
                    <a:pt x="386069" y="199256"/>
                  </a:lnTo>
                  <a:cubicBezTo>
                    <a:pt x="367412" y="200690"/>
                    <a:pt x="353060" y="216459"/>
                    <a:pt x="353060" y="235096"/>
                  </a:cubicBezTo>
                  <a:cubicBezTo>
                    <a:pt x="353060" y="253732"/>
                    <a:pt x="370282" y="270935"/>
                    <a:pt x="388940" y="270935"/>
                  </a:cubicBezTo>
                  <a:cubicBezTo>
                    <a:pt x="397551" y="270935"/>
                    <a:pt x="406162" y="266634"/>
                    <a:pt x="411902" y="262334"/>
                  </a:cubicBezTo>
                  <a:lnTo>
                    <a:pt x="449217" y="299607"/>
                  </a:lnTo>
                  <a:cubicBezTo>
                    <a:pt x="433430" y="313943"/>
                    <a:pt x="411902" y="322544"/>
                    <a:pt x="388940" y="322544"/>
                  </a:cubicBezTo>
                  <a:cubicBezTo>
                    <a:pt x="340144" y="322544"/>
                    <a:pt x="301394" y="283837"/>
                    <a:pt x="301394" y="235096"/>
                  </a:cubicBezTo>
                  <a:cubicBezTo>
                    <a:pt x="301394" y="187788"/>
                    <a:pt x="338709" y="147648"/>
                    <a:pt x="386069" y="146214"/>
                  </a:cubicBezTo>
                  <a:close/>
                  <a:moveTo>
                    <a:pt x="391973" y="143225"/>
                  </a:moveTo>
                  <a:cubicBezTo>
                    <a:pt x="393407" y="143225"/>
                    <a:pt x="393407" y="143225"/>
                    <a:pt x="394841" y="143225"/>
                  </a:cubicBezTo>
                  <a:cubicBezTo>
                    <a:pt x="443601" y="143225"/>
                    <a:pt x="482322" y="183356"/>
                    <a:pt x="482322" y="232087"/>
                  </a:cubicBezTo>
                  <a:cubicBezTo>
                    <a:pt x="482322" y="232087"/>
                    <a:pt x="482322" y="233521"/>
                    <a:pt x="482322" y="234954"/>
                  </a:cubicBezTo>
                  <a:lnTo>
                    <a:pt x="430694" y="234954"/>
                  </a:lnTo>
                  <a:cubicBezTo>
                    <a:pt x="430694" y="233521"/>
                    <a:pt x="430694" y="232087"/>
                    <a:pt x="430694" y="232087"/>
                  </a:cubicBezTo>
                  <a:cubicBezTo>
                    <a:pt x="430694" y="212022"/>
                    <a:pt x="414919" y="196256"/>
                    <a:pt x="394841" y="196256"/>
                  </a:cubicBezTo>
                  <a:cubicBezTo>
                    <a:pt x="393407" y="196256"/>
                    <a:pt x="393407" y="196256"/>
                    <a:pt x="391973" y="196256"/>
                  </a:cubicBezTo>
                  <a:close/>
                  <a:moveTo>
                    <a:pt x="209538" y="117542"/>
                  </a:moveTo>
                  <a:lnTo>
                    <a:pt x="209538" y="179177"/>
                  </a:lnTo>
                  <a:lnTo>
                    <a:pt x="281298" y="213579"/>
                  </a:lnTo>
                  <a:lnTo>
                    <a:pt x="281298" y="258014"/>
                  </a:lnTo>
                  <a:lnTo>
                    <a:pt x="209538" y="225046"/>
                  </a:lnTo>
                  <a:lnTo>
                    <a:pt x="209538" y="341150"/>
                  </a:lnTo>
                  <a:lnTo>
                    <a:pt x="367410" y="341150"/>
                  </a:lnTo>
                  <a:lnTo>
                    <a:pt x="394679" y="341150"/>
                  </a:lnTo>
                  <a:lnTo>
                    <a:pt x="571208" y="341150"/>
                  </a:lnTo>
                  <a:lnTo>
                    <a:pt x="571208" y="117542"/>
                  </a:lnTo>
                  <a:close/>
                  <a:moveTo>
                    <a:pt x="363104" y="73107"/>
                  </a:moveTo>
                  <a:lnTo>
                    <a:pt x="410466" y="73107"/>
                  </a:lnTo>
                  <a:lnTo>
                    <a:pt x="410466" y="93174"/>
                  </a:lnTo>
                  <a:lnTo>
                    <a:pt x="588430" y="93174"/>
                  </a:lnTo>
                  <a:lnTo>
                    <a:pt x="597041" y="93174"/>
                  </a:lnTo>
                  <a:lnTo>
                    <a:pt x="597041" y="117542"/>
                  </a:lnTo>
                  <a:lnTo>
                    <a:pt x="588430" y="117542"/>
                  </a:lnTo>
                  <a:lnTo>
                    <a:pt x="588430" y="358350"/>
                  </a:lnTo>
                  <a:lnTo>
                    <a:pt x="394679" y="358350"/>
                  </a:lnTo>
                  <a:lnTo>
                    <a:pt x="394679" y="402785"/>
                  </a:lnTo>
                  <a:lnTo>
                    <a:pt x="490837" y="511723"/>
                  </a:lnTo>
                  <a:lnTo>
                    <a:pt x="456392" y="511723"/>
                  </a:lnTo>
                  <a:lnTo>
                    <a:pt x="390373" y="438620"/>
                  </a:lnTo>
                  <a:lnTo>
                    <a:pt x="390373" y="511723"/>
                  </a:lnTo>
                  <a:lnTo>
                    <a:pt x="370280" y="511723"/>
                  </a:lnTo>
                  <a:lnTo>
                    <a:pt x="370280" y="438620"/>
                  </a:lnTo>
                  <a:lnTo>
                    <a:pt x="305696" y="511723"/>
                  </a:lnTo>
                  <a:lnTo>
                    <a:pt x="271252" y="511723"/>
                  </a:lnTo>
                  <a:lnTo>
                    <a:pt x="367410" y="402785"/>
                  </a:lnTo>
                  <a:lnTo>
                    <a:pt x="367410" y="358350"/>
                  </a:lnTo>
                  <a:lnTo>
                    <a:pt x="192316" y="358350"/>
                  </a:lnTo>
                  <a:lnTo>
                    <a:pt x="192316" y="217879"/>
                  </a:lnTo>
                  <a:lnTo>
                    <a:pt x="169353" y="207845"/>
                  </a:lnTo>
                  <a:lnTo>
                    <a:pt x="163612" y="329683"/>
                  </a:lnTo>
                  <a:lnTo>
                    <a:pt x="159307" y="329683"/>
                  </a:lnTo>
                  <a:lnTo>
                    <a:pt x="159307" y="346883"/>
                  </a:lnTo>
                  <a:lnTo>
                    <a:pt x="159307" y="359784"/>
                  </a:lnTo>
                  <a:lnTo>
                    <a:pt x="159307" y="490222"/>
                  </a:lnTo>
                  <a:lnTo>
                    <a:pt x="165047" y="490222"/>
                  </a:lnTo>
                  <a:lnTo>
                    <a:pt x="193751" y="497389"/>
                  </a:lnTo>
                  <a:lnTo>
                    <a:pt x="193751" y="524623"/>
                  </a:lnTo>
                  <a:lnTo>
                    <a:pt x="169353" y="524623"/>
                  </a:lnTo>
                  <a:lnTo>
                    <a:pt x="139214" y="520323"/>
                  </a:lnTo>
                  <a:lnTo>
                    <a:pt x="139214" y="524623"/>
                  </a:lnTo>
                  <a:lnTo>
                    <a:pt x="106204" y="524623"/>
                  </a:lnTo>
                  <a:lnTo>
                    <a:pt x="106204" y="494522"/>
                  </a:lnTo>
                  <a:lnTo>
                    <a:pt x="106204" y="490222"/>
                  </a:lnTo>
                  <a:lnTo>
                    <a:pt x="106204" y="359784"/>
                  </a:lnTo>
                  <a:lnTo>
                    <a:pt x="87547" y="359784"/>
                  </a:lnTo>
                  <a:lnTo>
                    <a:pt x="87547" y="490222"/>
                  </a:lnTo>
                  <a:lnTo>
                    <a:pt x="87547" y="494522"/>
                  </a:lnTo>
                  <a:lnTo>
                    <a:pt x="87547" y="524623"/>
                  </a:lnTo>
                  <a:lnTo>
                    <a:pt x="54537" y="524623"/>
                  </a:lnTo>
                  <a:lnTo>
                    <a:pt x="54537" y="520323"/>
                  </a:lnTo>
                  <a:lnTo>
                    <a:pt x="25834" y="524623"/>
                  </a:lnTo>
                  <a:lnTo>
                    <a:pt x="0" y="524623"/>
                  </a:lnTo>
                  <a:lnTo>
                    <a:pt x="0" y="497389"/>
                  </a:lnTo>
                  <a:lnTo>
                    <a:pt x="30139" y="490222"/>
                  </a:lnTo>
                  <a:lnTo>
                    <a:pt x="34445" y="490222"/>
                  </a:lnTo>
                  <a:lnTo>
                    <a:pt x="34445" y="359784"/>
                  </a:lnTo>
                  <a:lnTo>
                    <a:pt x="34445" y="346883"/>
                  </a:lnTo>
                  <a:lnTo>
                    <a:pt x="34445" y="329683"/>
                  </a:lnTo>
                  <a:lnTo>
                    <a:pt x="31574" y="329683"/>
                  </a:lnTo>
                  <a:lnTo>
                    <a:pt x="30139" y="302448"/>
                  </a:lnTo>
                  <a:lnTo>
                    <a:pt x="4306" y="302448"/>
                  </a:lnTo>
                  <a:lnTo>
                    <a:pt x="8611" y="169144"/>
                  </a:lnTo>
                  <a:lnTo>
                    <a:pt x="67454" y="159110"/>
                  </a:lnTo>
                  <a:lnTo>
                    <a:pt x="94723" y="190645"/>
                  </a:lnTo>
                  <a:lnTo>
                    <a:pt x="123427" y="159110"/>
                  </a:lnTo>
                  <a:lnTo>
                    <a:pt x="165047" y="159110"/>
                  </a:lnTo>
                  <a:lnTo>
                    <a:pt x="192316" y="172010"/>
                  </a:lnTo>
                  <a:lnTo>
                    <a:pt x="192316" y="117542"/>
                  </a:lnTo>
                  <a:lnTo>
                    <a:pt x="180835" y="117542"/>
                  </a:lnTo>
                  <a:lnTo>
                    <a:pt x="180835" y="93174"/>
                  </a:lnTo>
                  <a:lnTo>
                    <a:pt x="192316" y="93174"/>
                  </a:lnTo>
                  <a:lnTo>
                    <a:pt x="363104" y="93174"/>
                  </a:lnTo>
                  <a:close/>
                  <a:moveTo>
                    <a:pt x="96902" y="0"/>
                  </a:moveTo>
                  <a:cubicBezTo>
                    <a:pt x="137722" y="0"/>
                    <a:pt x="170814" y="33040"/>
                    <a:pt x="170814" y="73797"/>
                  </a:cubicBezTo>
                  <a:cubicBezTo>
                    <a:pt x="170814" y="114554"/>
                    <a:pt x="137722" y="147594"/>
                    <a:pt x="96902" y="147594"/>
                  </a:cubicBezTo>
                  <a:cubicBezTo>
                    <a:pt x="56082" y="147594"/>
                    <a:pt x="22990" y="114554"/>
                    <a:pt x="22990" y="73797"/>
                  </a:cubicBezTo>
                  <a:cubicBezTo>
                    <a:pt x="22990" y="33040"/>
                    <a:pt x="56082" y="0"/>
                    <a:pt x="969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内容占位符 1"/>
          <p:cNvSpPr txBox="1"/>
          <p:nvPr/>
        </p:nvSpPr>
        <p:spPr>
          <a:xfrm>
            <a:off x="1119357" y="-2441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176523" y="2032253"/>
            <a:ext cx="3893441" cy="1651375"/>
            <a:chOff x="886220" y="2996789"/>
            <a:chExt cx="3893441" cy="1651375"/>
          </a:xfrm>
        </p:grpSpPr>
        <p:sp>
          <p:nvSpPr>
            <p:cNvPr id="28" name="文本框 27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矩形: 圆角 31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6" name="矩形: 圆角 35"/>
          <p:cNvSpPr/>
          <p:nvPr/>
        </p:nvSpPr>
        <p:spPr>
          <a:xfrm>
            <a:off x="6366000" y="4261257"/>
            <a:ext cx="1620000" cy="162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4206000" y="4261257"/>
            <a:ext cx="1620000" cy="162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6366000" y="2101257"/>
            <a:ext cx="1620000" cy="162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206000" y="2101257"/>
            <a:ext cx="1620000" cy="162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176523" y="4213632"/>
            <a:ext cx="3893441" cy="1651375"/>
            <a:chOff x="886220" y="2996789"/>
            <a:chExt cx="3893441" cy="1651375"/>
          </a:xfrm>
        </p:grpSpPr>
        <p:sp>
          <p:nvSpPr>
            <p:cNvPr id="53" name="文本框 52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: 圆角 56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79" y="2032253"/>
            <a:ext cx="3893441" cy="1651375"/>
            <a:chOff x="649752" y="2996789"/>
            <a:chExt cx="3893441" cy="1651375"/>
          </a:xfrm>
        </p:grpSpPr>
        <p:sp>
          <p:nvSpPr>
            <p:cNvPr id="59" name="文本框 58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814149" y="3447328"/>
              <a:ext cx="3621673" cy="36000"/>
              <a:chOff x="778850" y="3431284"/>
              <a:chExt cx="3621673" cy="36000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>
                <a:off x="77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: 圆角 62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649752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79" y="4213632"/>
            <a:ext cx="3893441" cy="1651375"/>
            <a:chOff x="649752" y="2996789"/>
            <a:chExt cx="3893441" cy="1651375"/>
          </a:xfrm>
        </p:grpSpPr>
        <p:sp>
          <p:nvSpPr>
            <p:cNvPr id="71" name="文本框 70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814149" y="3447328"/>
              <a:ext cx="3621673" cy="36000"/>
              <a:chOff x="778850" y="3431284"/>
              <a:chExt cx="3621673" cy="36000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77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矩形: 圆角 74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649752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9" name="iconfont-117-337183"/>
          <p:cNvSpPr/>
          <p:nvPr/>
        </p:nvSpPr>
        <p:spPr>
          <a:xfrm>
            <a:off x="4507196" y="2403942"/>
            <a:ext cx="1017608" cy="1016070"/>
          </a:xfrm>
          <a:custGeom>
            <a:avLst/>
            <a:gdLst>
              <a:gd name="T0" fmla="*/ 539 w 10742"/>
              <a:gd name="T1" fmla="*/ 7067 h 10699"/>
              <a:gd name="T2" fmla="*/ 43 w 10742"/>
              <a:gd name="T3" fmla="*/ 6171 h 10699"/>
              <a:gd name="T4" fmla="*/ 331 w 10742"/>
              <a:gd name="T5" fmla="*/ 5195 h 10699"/>
              <a:gd name="T6" fmla="*/ 3003 w 10742"/>
              <a:gd name="T7" fmla="*/ 1867 h 10699"/>
              <a:gd name="T8" fmla="*/ 3875 w 10742"/>
              <a:gd name="T9" fmla="*/ 1379 h 10699"/>
              <a:gd name="T10" fmla="*/ 4843 w 10742"/>
              <a:gd name="T11" fmla="*/ 1627 h 10699"/>
              <a:gd name="T12" fmla="*/ 6475 w 10742"/>
              <a:gd name="T13" fmla="*/ 2859 h 10699"/>
              <a:gd name="T14" fmla="*/ 8331 w 10742"/>
              <a:gd name="T15" fmla="*/ 539 h 10699"/>
              <a:gd name="T16" fmla="*/ 9227 w 10742"/>
              <a:gd name="T17" fmla="*/ 43 h 10699"/>
              <a:gd name="T18" fmla="*/ 10203 w 10742"/>
              <a:gd name="T19" fmla="*/ 331 h 10699"/>
              <a:gd name="T20" fmla="*/ 10699 w 10742"/>
              <a:gd name="T21" fmla="*/ 1227 h 10699"/>
              <a:gd name="T22" fmla="*/ 10411 w 10742"/>
              <a:gd name="T23" fmla="*/ 2203 h 10699"/>
              <a:gd name="T24" fmla="*/ 7755 w 10742"/>
              <a:gd name="T25" fmla="*/ 5531 h 10699"/>
              <a:gd name="T26" fmla="*/ 6883 w 10742"/>
              <a:gd name="T27" fmla="*/ 6019 h 10699"/>
              <a:gd name="T28" fmla="*/ 5915 w 10742"/>
              <a:gd name="T29" fmla="*/ 5771 h 10699"/>
              <a:gd name="T30" fmla="*/ 4283 w 10742"/>
              <a:gd name="T31" fmla="*/ 4539 h 10699"/>
              <a:gd name="T32" fmla="*/ 2411 w 10742"/>
              <a:gd name="T33" fmla="*/ 6859 h 10699"/>
              <a:gd name="T34" fmla="*/ 1371 w 10742"/>
              <a:gd name="T35" fmla="*/ 7371 h 10699"/>
              <a:gd name="T36" fmla="*/ 539 w 10742"/>
              <a:gd name="T37" fmla="*/ 7067 h 10699"/>
              <a:gd name="T38" fmla="*/ 715 w 10742"/>
              <a:gd name="T39" fmla="*/ 10699 h 10699"/>
              <a:gd name="T40" fmla="*/ 243 w 10742"/>
              <a:gd name="T41" fmla="*/ 10499 h 10699"/>
              <a:gd name="T42" fmla="*/ 43 w 10742"/>
              <a:gd name="T43" fmla="*/ 10027 h 10699"/>
              <a:gd name="T44" fmla="*/ 243 w 10742"/>
              <a:gd name="T45" fmla="*/ 9563 h 10699"/>
              <a:gd name="T46" fmla="*/ 715 w 10742"/>
              <a:gd name="T47" fmla="*/ 9371 h 10699"/>
              <a:gd name="T48" fmla="*/ 10043 w 10742"/>
              <a:gd name="T49" fmla="*/ 9371 h 10699"/>
              <a:gd name="T50" fmla="*/ 10515 w 10742"/>
              <a:gd name="T51" fmla="*/ 9563 h 10699"/>
              <a:gd name="T52" fmla="*/ 10715 w 10742"/>
              <a:gd name="T53" fmla="*/ 10027 h 10699"/>
              <a:gd name="T54" fmla="*/ 10515 w 10742"/>
              <a:gd name="T55" fmla="*/ 10499 h 10699"/>
              <a:gd name="T56" fmla="*/ 10043 w 10742"/>
              <a:gd name="T57" fmla="*/ 10699 h 10699"/>
              <a:gd name="T58" fmla="*/ 715 w 10742"/>
              <a:gd name="T59" fmla="*/ 10699 h 10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42" h="10699">
                <a:moveTo>
                  <a:pt x="539" y="7067"/>
                </a:moveTo>
                <a:cubicBezTo>
                  <a:pt x="251" y="6832"/>
                  <a:pt x="86" y="6533"/>
                  <a:pt x="43" y="6171"/>
                </a:cubicBezTo>
                <a:cubicBezTo>
                  <a:pt x="0" y="5808"/>
                  <a:pt x="96" y="5483"/>
                  <a:pt x="331" y="5195"/>
                </a:cubicBezTo>
                <a:lnTo>
                  <a:pt x="3003" y="1867"/>
                </a:lnTo>
                <a:cubicBezTo>
                  <a:pt x="3227" y="1589"/>
                  <a:pt x="3518" y="1427"/>
                  <a:pt x="3875" y="1379"/>
                </a:cubicBezTo>
                <a:cubicBezTo>
                  <a:pt x="4232" y="1331"/>
                  <a:pt x="4555" y="1413"/>
                  <a:pt x="4843" y="1627"/>
                </a:cubicBezTo>
                <a:lnTo>
                  <a:pt x="6475" y="2859"/>
                </a:lnTo>
                <a:lnTo>
                  <a:pt x="8331" y="539"/>
                </a:lnTo>
                <a:cubicBezTo>
                  <a:pt x="8566" y="251"/>
                  <a:pt x="8864" y="85"/>
                  <a:pt x="9227" y="43"/>
                </a:cubicBezTo>
                <a:cubicBezTo>
                  <a:pt x="9590" y="0"/>
                  <a:pt x="9915" y="96"/>
                  <a:pt x="10203" y="331"/>
                </a:cubicBezTo>
                <a:cubicBezTo>
                  <a:pt x="10491" y="565"/>
                  <a:pt x="10656" y="864"/>
                  <a:pt x="10699" y="1227"/>
                </a:cubicBezTo>
                <a:cubicBezTo>
                  <a:pt x="10742" y="1589"/>
                  <a:pt x="10646" y="1915"/>
                  <a:pt x="10411" y="2203"/>
                </a:cubicBezTo>
                <a:lnTo>
                  <a:pt x="7755" y="5531"/>
                </a:lnTo>
                <a:cubicBezTo>
                  <a:pt x="7531" y="5808"/>
                  <a:pt x="7240" y="5971"/>
                  <a:pt x="6883" y="6019"/>
                </a:cubicBezTo>
                <a:cubicBezTo>
                  <a:pt x="6526" y="6067"/>
                  <a:pt x="6203" y="5984"/>
                  <a:pt x="5915" y="5771"/>
                </a:cubicBezTo>
                <a:lnTo>
                  <a:pt x="4283" y="4539"/>
                </a:lnTo>
                <a:lnTo>
                  <a:pt x="2411" y="6859"/>
                </a:lnTo>
                <a:cubicBezTo>
                  <a:pt x="2155" y="7200"/>
                  <a:pt x="1808" y="7371"/>
                  <a:pt x="1371" y="7371"/>
                </a:cubicBezTo>
                <a:cubicBezTo>
                  <a:pt x="1072" y="7371"/>
                  <a:pt x="795" y="7269"/>
                  <a:pt x="539" y="7067"/>
                </a:cubicBezTo>
                <a:close/>
                <a:moveTo>
                  <a:pt x="715" y="10699"/>
                </a:moveTo>
                <a:cubicBezTo>
                  <a:pt x="534" y="10699"/>
                  <a:pt x="376" y="10632"/>
                  <a:pt x="243" y="10499"/>
                </a:cubicBezTo>
                <a:cubicBezTo>
                  <a:pt x="110" y="10365"/>
                  <a:pt x="43" y="10208"/>
                  <a:pt x="43" y="10027"/>
                </a:cubicBezTo>
                <a:cubicBezTo>
                  <a:pt x="43" y="9845"/>
                  <a:pt x="110" y="9691"/>
                  <a:pt x="243" y="9563"/>
                </a:cubicBezTo>
                <a:cubicBezTo>
                  <a:pt x="376" y="9435"/>
                  <a:pt x="534" y="9371"/>
                  <a:pt x="715" y="9371"/>
                </a:cubicBezTo>
                <a:lnTo>
                  <a:pt x="10043" y="9371"/>
                </a:lnTo>
                <a:cubicBezTo>
                  <a:pt x="10224" y="9371"/>
                  <a:pt x="10382" y="9435"/>
                  <a:pt x="10515" y="9563"/>
                </a:cubicBezTo>
                <a:cubicBezTo>
                  <a:pt x="10648" y="9691"/>
                  <a:pt x="10715" y="9845"/>
                  <a:pt x="10715" y="10027"/>
                </a:cubicBezTo>
                <a:cubicBezTo>
                  <a:pt x="10715" y="10208"/>
                  <a:pt x="10648" y="10365"/>
                  <a:pt x="10515" y="10499"/>
                </a:cubicBezTo>
                <a:cubicBezTo>
                  <a:pt x="10382" y="10632"/>
                  <a:pt x="10224" y="10699"/>
                  <a:pt x="10043" y="10699"/>
                </a:cubicBezTo>
                <a:lnTo>
                  <a:pt x="715" y="10699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iconfont-117-337186"/>
          <p:cNvSpPr/>
          <p:nvPr/>
        </p:nvSpPr>
        <p:spPr>
          <a:xfrm>
            <a:off x="6715305" y="2443631"/>
            <a:ext cx="1017608" cy="1016070"/>
          </a:xfrm>
          <a:custGeom>
            <a:avLst/>
            <a:gdLst>
              <a:gd name="T0" fmla="*/ 6672 w 10672"/>
              <a:gd name="T1" fmla="*/ 1344 h 12672"/>
              <a:gd name="T2" fmla="*/ 6672 w 10672"/>
              <a:gd name="T3" fmla="*/ 9344 h 12672"/>
              <a:gd name="T4" fmla="*/ 4000 w 10672"/>
              <a:gd name="T5" fmla="*/ 9344 h 12672"/>
              <a:gd name="T6" fmla="*/ 4000 w 10672"/>
              <a:gd name="T7" fmla="*/ 1344 h 12672"/>
              <a:gd name="T8" fmla="*/ 4392 w 10672"/>
              <a:gd name="T9" fmla="*/ 392 h 12672"/>
              <a:gd name="T10" fmla="*/ 5328 w 10672"/>
              <a:gd name="T11" fmla="*/ 0 h 12672"/>
              <a:gd name="T12" fmla="*/ 6280 w 10672"/>
              <a:gd name="T13" fmla="*/ 392 h 12672"/>
              <a:gd name="T14" fmla="*/ 6672 w 10672"/>
              <a:gd name="T15" fmla="*/ 1344 h 12672"/>
              <a:gd name="T16" fmla="*/ 10000 w 10672"/>
              <a:gd name="T17" fmla="*/ 4000 h 12672"/>
              <a:gd name="T18" fmla="*/ 10000 w 10672"/>
              <a:gd name="T19" fmla="*/ 9344 h 12672"/>
              <a:gd name="T20" fmla="*/ 7328 w 10672"/>
              <a:gd name="T21" fmla="*/ 9344 h 12672"/>
              <a:gd name="T22" fmla="*/ 7328 w 10672"/>
              <a:gd name="T23" fmla="*/ 4000 h 12672"/>
              <a:gd name="T24" fmla="*/ 7720 w 10672"/>
              <a:gd name="T25" fmla="*/ 3064 h 12672"/>
              <a:gd name="T26" fmla="*/ 8672 w 10672"/>
              <a:gd name="T27" fmla="*/ 2672 h 12672"/>
              <a:gd name="T28" fmla="*/ 9608 w 10672"/>
              <a:gd name="T29" fmla="*/ 3056 h 12672"/>
              <a:gd name="T30" fmla="*/ 10000 w 10672"/>
              <a:gd name="T31" fmla="*/ 4000 h 12672"/>
              <a:gd name="T32" fmla="*/ 3328 w 10672"/>
              <a:gd name="T33" fmla="*/ 6000 h 12672"/>
              <a:gd name="T34" fmla="*/ 3328 w 10672"/>
              <a:gd name="T35" fmla="*/ 9344 h 12672"/>
              <a:gd name="T36" fmla="*/ 672 w 10672"/>
              <a:gd name="T37" fmla="*/ 9344 h 12672"/>
              <a:gd name="T38" fmla="*/ 672 w 10672"/>
              <a:gd name="T39" fmla="*/ 6000 h 12672"/>
              <a:gd name="T40" fmla="*/ 1056 w 10672"/>
              <a:gd name="T41" fmla="*/ 5064 h 12672"/>
              <a:gd name="T42" fmla="*/ 2000 w 10672"/>
              <a:gd name="T43" fmla="*/ 4672 h 12672"/>
              <a:gd name="T44" fmla="*/ 2944 w 10672"/>
              <a:gd name="T45" fmla="*/ 5064 h 12672"/>
              <a:gd name="T46" fmla="*/ 3328 w 10672"/>
              <a:gd name="T47" fmla="*/ 6000 h 12672"/>
              <a:gd name="T48" fmla="*/ 10000 w 10672"/>
              <a:gd name="T49" fmla="*/ 11344 h 12672"/>
              <a:gd name="T50" fmla="*/ 10472 w 10672"/>
              <a:gd name="T51" fmla="*/ 11536 h 12672"/>
              <a:gd name="T52" fmla="*/ 10672 w 10672"/>
              <a:gd name="T53" fmla="*/ 12000 h 12672"/>
              <a:gd name="T54" fmla="*/ 10472 w 10672"/>
              <a:gd name="T55" fmla="*/ 12472 h 12672"/>
              <a:gd name="T56" fmla="*/ 10000 w 10672"/>
              <a:gd name="T57" fmla="*/ 12672 h 12672"/>
              <a:gd name="T58" fmla="*/ 672 w 10672"/>
              <a:gd name="T59" fmla="*/ 12672 h 12672"/>
              <a:gd name="T60" fmla="*/ 200 w 10672"/>
              <a:gd name="T61" fmla="*/ 12472 h 12672"/>
              <a:gd name="T62" fmla="*/ 0 w 10672"/>
              <a:gd name="T63" fmla="*/ 12000 h 12672"/>
              <a:gd name="T64" fmla="*/ 200 w 10672"/>
              <a:gd name="T65" fmla="*/ 11536 h 12672"/>
              <a:gd name="T66" fmla="*/ 672 w 10672"/>
              <a:gd name="T67" fmla="*/ 11344 h 12672"/>
              <a:gd name="T68" fmla="*/ 10000 w 10672"/>
              <a:gd name="T69" fmla="*/ 11344 h 1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72" h="12672">
                <a:moveTo>
                  <a:pt x="6672" y="1344"/>
                </a:moveTo>
                <a:lnTo>
                  <a:pt x="6672" y="9344"/>
                </a:lnTo>
                <a:lnTo>
                  <a:pt x="4000" y="9344"/>
                </a:lnTo>
                <a:lnTo>
                  <a:pt x="4000" y="1344"/>
                </a:lnTo>
                <a:cubicBezTo>
                  <a:pt x="4000" y="971"/>
                  <a:pt x="4131" y="653"/>
                  <a:pt x="4392" y="392"/>
                </a:cubicBezTo>
                <a:cubicBezTo>
                  <a:pt x="4654" y="131"/>
                  <a:pt x="4966" y="0"/>
                  <a:pt x="5328" y="0"/>
                </a:cubicBezTo>
                <a:cubicBezTo>
                  <a:pt x="5702" y="0"/>
                  <a:pt x="6019" y="131"/>
                  <a:pt x="6280" y="392"/>
                </a:cubicBezTo>
                <a:cubicBezTo>
                  <a:pt x="6542" y="653"/>
                  <a:pt x="6672" y="971"/>
                  <a:pt x="6672" y="1344"/>
                </a:cubicBezTo>
                <a:close/>
                <a:moveTo>
                  <a:pt x="10000" y="4000"/>
                </a:moveTo>
                <a:lnTo>
                  <a:pt x="10000" y="9344"/>
                </a:lnTo>
                <a:lnTo>
                  <a:pt x="7328" y="9344"/>
                </a:lnTo>
                <a:lnTo>
                  <a:pt x="7328" y="4000"/>
                </a:lnTo>
                <a:cubicBezTo>
                  <a:pt x="7328" y="3637"/>
                  <a:pt x="7459" y="3325"/>
                  <a:pt x="7720" y="3064"/>
                </a:cubicBezTo>
                <a:cubicBezTo>
                  <a:pt x="7982" y="2803"/>
                  <a:pt x="8299" y="2672"/>
                  <a:pt x="8672" y="2672"/>
                </a:cubicBezTo>
                <a:cubicBezTo>
                  <a:pt x="9035" y="2672"/>
                  <a:pt x="9347" y="2800"/>
                  <a:pt x="9608" y="3056"/>
                </a:cubicBezTo>
                <a:cubicBezTo>
                  <a:pt x="9870" y="3312"/>
                  <a:pt x="10000" y="3627"/>
                  <a:pt x="10000" y="4000"/>
                </a:cubicBezTo>
                <a:close/>
                <a:moveTo>
                  <a:pt x="3328" y="6000"/>
                </a:moveTo>
                <a:lnTo>
                  <a:pt x="3328" y="9344"/>
                </a:lnTo>
                <a:lnTo>
                  <a:pt x="672" y="9344"/>
                </a:lnTo>
                <a:lnTo>
                  <a:pt x="672" y="6000"/>
                </a:lnTo>
                <a:cubicBezTo>
                  <a:pt x="672" y="5637"/>
                  <a:pt x="800" y="5325"/>
                  <a:pt x="1056" y="5064"/>
                </a:cubicBezTo>
                <a:cubicBezTo>
                  <a:pt x="1312" y="4803"/>
                  <a:pt x="1627" y="4672"/>
                  <a:pt x="2000" y="4672"/>
                </a:cubicBezTo>
                <a:cubicBezTo>
                  <a:pt x="2374" y="4672"/>
                  <a:pt x="2688" y="4803"/>
                  <a:pt x="2944" y="5064"/>
                </a:cubicBezTo>
                <a:cubicBezTo>
                  <a:pt x="3200" y="5325"/>
                  <a:pt x="3328" y="5637"/>
                  <a:pt x="3328" y="6000"/>
                </a:cubicBezTo>
                <a:close/>
                <a:moveTo>
                  <a:pt x="10000" y="11344"/>
                </a:moveTo>
                <a:cubicBezTo>
                  <a:pt x="10182" y="11344"/>
                  <a:pt x="10339" y="11408"/>
                  <a:pt x="10472" y="11536"/>
                </a:cubicBezTo>
                <a:cubicBezTo>
                  <a:pt x="10606" y="11664"/>
                  <a:pt x="10672" y="11819"/>
                  <a:pt x="10672" y="12000"/>
                </a:cubicBezTo>
                <a:cubicBezTo>
                  <a:pt x="10672" y="12181"/>
                  <a:pt x="10606" y="12339"/>
                  <a:pt x="10472" y="12472"/>
                </a:cubicBezTo>
                <a:cubicBezTo>
                  <a:pt x="10339" y="12605"/>
                  <a:pt x="10182" y="12672"/>
                  <a:pt x="10000" y="12672"/>
                </a:cubicBezTo>
                <a:lnTo>
                  <a:pt x="672" y="12672"/>
                </a:lnTo>
                <a:cubicBezTo>
                  <a:pt x="491" y="12672"/>
                  <a:pt x="334" y="12605"/>
                  <a:pt x="200" y="12472"/>
                </a:cubicBezTo>
                <a:cubicBezTo>
                  <a:pt x="67" y="12339"/>
                  <a:pt x="0" y="12181"/>
                  <a:pt x="0" y="12000"/>
                </a:cubicBezTo>
                <a:cubicBezTo>
                  <a:pt x="0" y="11819"/>
                  <a:pt x="67" y="11664"/>
                  <a:pt x="200" y="11536"/>
                </a:cubicBezTo>
                <a:cubicBezTo>
                  <a:pt x="334" y="11408"/>
                  <a:pt x="491" y="11344"/>
                  <a:pt x="672" y="11344"/>
                </a:cubicBezTo>
                <a:lnTo>
                  <a:pt x="10000" y="11344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confont-117-337185"/>
          <p:cNvSpPr/>
          <p:nvPr/>
        </p:nvSpPr>
        <p:spPr>
          <a:xfrm>
            <a:off x="4507196" y="4568220"/>
            <a:ext cx="1017608" cy="1016070"/>
          </a:xfrm>
          <a:custGeom>
            <a:avLst/>
            <a:gdLst>
              <a:gd name="T0" fmla="*/ 10000 w 12000"/>
              <a:gd name="T1" fmla="*/ 0 h 12000"/>
              <a:gd name="T2" fmla="*/ 11416 w 12000"/>
              <a:gd name="T3" fmla="*/ 600 h 12000"/>
              <a:gd name="T4" fmla="*/ 12000 w 12000"/>
              <a:gd name="T5" fmla="*/ 2000 h 12000"/>
              <a:gd name="T6" fmla="*/ 12000 w 12000"/>
              <a:gd name="T7" fmla="*/ 8672 h 12000"/>
              <a:gd name="T8" fmla="*/ 11800 w 12000"/>
              <a:gd name="T9" fmla="*/ 9136 h 12000"/>
              <a:gd name="T10" fmla="*/ 11328 w 12000"/>
              <a:gd name="T11" fmla="*/ 9328 h 12000"/>
              <a:gd name="T12" fmla="*/ 672 w 12000"/>
              <a:gd name="T13" fmla="*/ 9328 h 12000"/>
              <a:gd name="T14" fmla="*/ 200 w 12000"/>
              <a:gd name="T15" fmla="*/ 9136 h 12000"/>
              <a:gd name="T16" fmla="*/ 0 w 12000"/>
              <a:gd name="T17" fmla="*/ 8672 h 12000"/>
              <a:gd name="T18" fmla="*/ 0 w 12000"/>
              <a:gd name="T19" fmla="*/ 6672 h 12000"/>
              <a:gd name="T20" fmla="*/ 432 w 12000"/>
              <a:gd name="T21" fmla="*/ 5424 h 12000"/>
              <a:gd name="T22" fmla="*/ 3104 w 12000"/>
              <a:gd name="T23" fmla="*/ 2080 h 12000"/>
              <a:gd name="T24" fmla="*/ 4424 w 12000"/>
              <a:gd name="T25" fmla="*/ 1368 h 12000"/>
              <a:gd name="T26" fmla="*/ 5872 w 12000"/>
              <a:gd name="T27" fmla="*/ 1728 h 12000"/>
              <a:gd name="T28" fmla="*/ 6976 w 12000"/>
              <a:gd name="T29" fmla="*/ 2576 h 12000"/>
              <a:gd name="T30" fmla="*/ 8448 w 12000"/>
              <a:gd name="T31" fmla="*/ 752 h 12000"/>
              <a:gd name="T32" fmla="*/ 10000 w 12000"/>
              <a:gd name="T33" fmla="*/ 0 h 12000"/>
              <a:gd name="T34" fmla="*/ 10672 w 12000"/>
              <a:gd name="T35" fmla="*/ 2000 h 12000"/>
              <a:gd name="T36" fmla="*/ 10464 w 12000"/>
              <a:gd name="T37" fmla="*/ 1536 h 12000"/>
              <a:gd name="T38" fmla="*/ 10000 w 12000"/>
              <a:gd name="T39" fmla="*/ 1328 h 12000"/>
              <a:gd name="T40" fmla="*/ 9472 w 12000"/>
              <a:gd name="T41" fmla="*/ 1584 h 12000"/>
              <a:gd name="T42" fmla="*/ 7616 w 12000"/>
              <a:gd name="T43" fmla="*/ 3904 h 12000"/>
              <a:gd name="T44" fmla="*/ 7184 w 12000"/>
              <a:gd name="T45" fmla="*/ 4160 h 12000"/>
              <a:gd name="T46" fmla="*/ 6704 w 12000"/>
              <a:gd name="T47" fmla="*/ 4032 h 12000"/>
              <a:gd name="T48" fmla="*/ 5072 w 12000"/>
              <a:gd name="T49" fmla="*/ 2800 h 12000"/>
              <a:gd name="T50" fmla="*/ 4584 w 12000"/>
              <a:gd name="T51" fmla="*/ 2672 h 12000"/>
              <a:gd name="T52" fmla="*/ 4144 w 12000"/>
              <a:gd name="T53" fmla="*/ 2912 h 12000"/>
              <a:gd name="T54" fmla="*/ 1472 w 12000"/>
              <a:gd name="T55" fmla="*/ 6256 h 12000"/>
              <a:gd name="T56" fmla="*/ 1328 w 12000"/>
              <a:gd name="T57" fmla="*/ 6672 h 12000"/>
              <a:gd name="T58" fmla="*/ 1328 w 12000"/>
              <a:gd name="T59" fmla="*/ 8000 h 12000"/>
              <a:gd name="T60" fmla="*/ 10672 w 12000"/>
              <a:gd name="T61" fmla="*/ 8000 h 12000"/>
              <a:gd name="T62" fmla="*/ 10672 w 12000"/>
              <a:gd name="T63" fmla="*/ 2000 h 12000"/>
              <a:gd name="T64" fmla="*/ 11328 w 12000"/>
              <a:gd name="T65" fmla="*/ 12000 h 12000"/>
              <a:gd name="T66" fmla="*/ 672 w 12000"/>
              <a:gd name="T67" fmla="*/ 12000 h 12000"/>
              <a:gd name="T68" fmla="*/ 200 w 12000"/>
              <a:gd name="T69" fmla="*/ 11800 h 12000"/>
              <a:gd name="T70" fmla="*/ 0 w 12000"/>
              <a:gd name="T71" fmla="*/ 11328 h 12000"/>
              <a:gd name="T72" fmla="*/ 200 w 12000"/>
              <a:gd name="T73" fmla="*/ 10864 h 12000"/>
              <a:gd name="T74" fmla="*/ 672 w 12000"/>
              <a:gd name="T75" fmla="*/ 10672 h 12000"/>
              <a:gd name="T76" fmla="*/ 11328 w 12000"/>
              <a:gd name="T77" fmla="*/ 10672 h 12000"/>
              <a:gd name="T78" fmla="*/ 11800 w 12000"/>
              <a:gd name="T79" fmla="*/ 10864 h 12000"/>
              <a:gd name="T80" fmla="*/ 12000 w 12000"/>
              <a:gd name="T81" fmla="*/ 11328 h 12000"/>
              <a:gd name="T82" fmla="*/ 11800 w 12000"/>
              <a:gd name="T83" fmla="*/ 11800 h 12000"/>
              <a:gd name="T84" fmla="*/ 11328 w 12000"/>
              <a:gd name="T85" fmla="*/ 1200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000" h="12000">
                <a:moveTo>
                  <a:pt x="10000" y="0"/>
                </a:moveTo>
                <a:cubicBezTo>
                  <a:pt x="10554" y="0"/>
                  <a:pt x="11026" y="200"/>
                  <a:pt x="11416" y="600"/>
                </a:cubicBezTo>
                <a:cubicBezTo>
                  <a:pt x="11805" y="1000"/>
                  <a:pt x="12000" y="1466"/>
                  <a:pt x="12000" y="2000"/>
                </a:cubicBezTo>
                <a:lnTo>
                  <a:pt x="12000" y="8672"/>
                </a:lnTo>
                <a:cubicBezTo>
                  <a:pt x="12000" y="8853"/>
                  <a:pt x="11933" y="9008"/>
                  <a:pt x="11800" y="9136"/>
                </a:cubicBezTo>
                <a:cubicBezTo>
                  <a:pt x="11666" y="9264"/>
                  <a:pt x="11509" y="9328"/>
                  <a:pt x="11328" y="9328"/>
                </a:cubicBezTo>
                <a:lnTo>
                  <a:pt x="672" y="9328"/>
                </a:lnTo>
                <a:cubicBezTo>
                  <a:pt x="490" y="9328"/>
                  <a:pt x="333" y="9264"/>
                  <a:pt x="200" y="9136"/>
                </a:cubicBezTo>
                <a:cubicBezTo>
                  <a:pt x="66" y="9008"/>
                  <a:pt x="0" y="8853"/>
                  <a:pt x="0" y="8672"/>
                </a:cubicBezTo>
                <a:lnTo>
                  <a:pt x="0" y="6672"/>
                </a:lnTo>
                <a:cubicBezTo>
                  <a:pt x="0" y="6192"/>
                  <a:pt x="144" y="5776"/>
                  <a:pt x="432" y="5424"/>
                </a:cubicBezTo>
                <a:lnTo>
                  <a:pt x="3104" y="2080"/>
                </a:lnTo>
                <a:cubicBezTo>
                  <a:pt x="3434" y="1674"/>
                  <a:pt x="3874" y="1437"/>
                  <a:pt x="4424" y="1368"/>
                </a:cubicBezTo>
                <a:cubicBezTo>
                  <a:pt x="4973" y="1298"/>
                  <a:pt x="5456" y="1418"/>
                  <a:pt x="5872" y="1728"/>
                </a:cubicBezTo>
                <a:lnTo>
                  <a:pt x="6976" y="2576"/>
                </a:lnTo>
                <a:lnTo>
                  <a:pt x="8448" y="752"/>
                </a:lnTo>
                <a:cubicBezTo>
                  <a:pt x="8853" y="250"/>
                  <a:pt x="9370" y="0"/>
                  <a:pt x="10000" y="0"/>
                </a:cubicBezTo>
                <a:close/>
                <a:moveTo>
                  <a:pt x="10672" y="2000"/>
                </a:moveTo>
                <a:cubicBezTo>
                  <a:pt x="10672" y="1829"/>
                  <a:pt x="10602" y="1674"/>
                  <a:pt x="10464" y="1536"/>
                </a:cubicBezTo>
                <a:cubicBezTo>
                  <a:pt x="10325" y="1397"/>
                  <a:pt x="10170" y="1328"/>
                  <a:pt x="10000" y="1328"/>
                </a:cubicBezTo>
                <a:cubicBezTo>
                  <a:pt x="9786" y="1328"/>
                  <a:pt x="9610" y="1413"/>
                  <a:pt x="9472" y="1584"/>
                </a:cubicBezTo>
                <a:lnTo>
                  <a:pt x="7616" y="3904"/>
                </a:lnTo>
                <a:cubicBezTo>
                  <a:pt x="7498" y="4053"/>
                  <a:pt x="7354" y="4138"/>
                  <a:pt x="7184" y="4160"/>
                </a:cubicBezTo>
                <a:cubicBezTo>
                  <a:pt x="7013" y="4181"/>
                  <a:pt x="6853" y="4138"/>
                  <a:pt x="6704" y="4032"/>
                </a:cubicBezTo>
                <a:lnTo>
                  <a:pt x="5072" y="2800"/>
                </a:lnTo>
                <a:cubicBezTo>
                  <a:pt x="4933" y="2693"/>
                  <a:pt x="4770" y="2650"/>
                  <a:pt x="4584" y="2672"/>
                </a:cubicBezTo>
                <a:cubicBezTo>
                  <a:pt x="4397" y="2693"/>
                  <a:pt x="4250" y="2773"/>
                  <a:pt x="4144" y="2912"/>
                </a:cubicBezTo>
                <a:lnTo>
                  <a:pt x="1472" y="6256"/>
                </a:lnTo>
                <a:cubicBezTo>
                  <a:pt x="1376" y="6373"/>
                  <a:pt x="1328" y="6512"/>
                  <a:pt x="1328" y="6672"/>
                </a:cubicBezTo>
                <a:lnTo>
                  <a:pt x="1328" y="8000"/>
                </a:lnTo>
                <a:lnTo>
                  <a:pt x="10672" y="8000"/>
                </a:lnTo>
                <a:lnTo>
                  <a:pt x="10672" y="2000"/>
                </a:lnTo>
                <a:close/>
                <a:moveTo>
                  <a:pt x="11328" y="12000"/>
                </a:moveTo>
                <a:lnTo>
                  <a:pt x="672" y="12000"/>
                </a:lnTo>
                <a:cubicBezTo>
                  <a:pt x="490" y="12000"/>
                  <a:pt x="333" y="11933"/>
                  <a:pt x="200" y="11800"/>
                </a:cubicBezTo>
                <a:cubicBezTo>
                  <a:pt x="66" y="11666"/>
                  <a:pt x="0" y="11509"/>
                  <a:pt x="0" y="11328"/>
                </a:cubicBezTo>
                <a:cubicBezTo>
                  <a:pt x="0" y="11146"/>
                  <a:pt x="66" y="10992"/>
                  <a:pt x="200" y="10864"/>
                </a:cubicBezTo>
                <a:cubicBezTo>
                  <a:pt x="333" y="10736"/>
                  <a:pt x="490" y="10672"/>
                  <a:pt x="672" y="10672"/>
                </a:cubicBezTo>
                <a:lnTo>
                  <a:pt x="11328" y="10672"/>
                </a:lnTo>
                <a:cubicBezTo>
                  <a:pt x="11509" y="10672"/>
                  <a:pt x="11666" y="10736"/>
                  <a:pt x="11800" y="10864"/>
                </a:cubicBezTo>
                <a:cubicBezTo>
                  <a:pt x="11933" y="10992"/>
                  <a:pt x="12000" y="11146"/>
                  <a:pt x="12000" y="11328"/>
                </a:cubicBezTo>
                <a:cubicBezTo>
                  <a:pt x="12000" y="11509"/>
                  <a:pt x="11933" y="11666"/>
                  <a:pt x="11800" y="11800"/>
                </a:cubicBezTo>
                <a:cubicBezTo>
                  <a:pt x="11666" y="11933"/>
                  <a:pt x="11509" y="12000"/>
                  <a:pt x="11328" y="1200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gun-pointer_18554"/>
          <p:cNvSpPr/>
          <p:nvPr/>
        </p:nvSpPr>
        <p:spPr>
          <a:xfrm>
            <a:off x="6667195" y="4571365"/>
            <a:ext cx="1017608" cy="1016070"/>
          </a:xfrm>
          <a:custGeom>
            <a:avLst/>
            <a:gdLst>
              <a:gd name="T0" fmla="*/ 6367 w 6638"/>
              <a:gd name="T1" fmla="*/ 3048 h 6638"/>
              <a:gd name="T2" fmla="*/ 5653 w 6638"/>
              <a:gd name="T3" fmla="*/ 3048 h 6638"/>
              <a:gd name="T4" fmla="*/ 3590 w 6638"/>
              <a:gd name="T5" fmla="*/ 1006 h 6638"/>
              <a:gd name="T6" fmla="*/ 3590 w 6638"/>
              <a:gd name="T7" fmla="*/ 271 h 6638"/>
              <a:gd name="T8" fmla="*/ 3319 w 6638"/>
              <a:gd name="T9" fmla="*/ 0 h 6638"/>
              <a:gd name="T10" fmla="*/ 3048 w 6638"/>
              <a:gd name="T11" fmla="*/ 271 h 6638"/>
              <a:gd name="T12" fmla="*/ 3048 w 6638"/>
              <a:gd name="T13" fmla="*/ 1004 h 6638"/>
              <a:gd name="T14" fmla="*/ 966 w 6638"/>
              <a:gd name="T15" fmla="*/ 3048 h 6638"/>
              <a:gd name="T16" fmla="*/ 271 w 6638"/>
              <a:gd name="T17" fmla="*/ 3048 h 6638"/>
              <a:gd name="T18" fmla="*/ 0 w 6638"/>
              <a:gd name="T19" fmla="*/ 3319 h 6638"/>
              <a:gd name="T20" fmla="*/ 271 w 6638"/>
              <a:gd name="T21" fmla="*/ 3590 h 6638"/>
              <a:gd name="T22" fmla="*/ 963 w 6638"/>
              <a:gd name="T23" fmla="*/ 3590 h 6638"/>
              <a:gd name="T24" fmla="*/ 3048 w 6638"/>
              <a:gd name="T25" fmla="*/ 5663 h 6638"/>
              <a:gd name="T26" fmla="*/ 3048 w 6638"/>
              <a:gd name="T27" fmla="*/ 6367 h 6638"/>
              <a:gd name="T28" fmla="*/ 3319 w 6638"/>
              <a:gd name="T29" fmla="*/ 6638 h 6638"/>
              <a:gd name="T30" fmla="*/ 3590 w 6638"/>
              <a:gd name="T31" fmla="*/ 6367 h 6638"/>
              <a:gd name="T32" fmla="*/ 3590 w 6638"/>
              <a:gd name="T33" fmla="*/ 5660 h 6638"/>
              <a:gd name="T34" fmla="*/ 5657 w 6638"/>
              <a:gd name="T35" fmla="*/ 3590 h 6638"/>
              <a:gd name="T36" fmla="*/ 6367 w 6638"/>
              <a:gd name="T37" fmla="*/ 3590 h 6638"/>
              <a:gd name="T38" fmla="*/ 6638 w 6638"/>
              <a:gd name="T39" fmla="*/ 3319 h 6638"/>
              <a:gd name="T40" fmla="*/ 6367 w 6638"/>
              <a:gd name="T41" fmla="*/ 3048 h 6638"/>
              <a:gd name="T42" fmla="*/ 3590 w 6638"/>
              <a:gd name="T43" fmla="*/ 5112 h 6638"/>
              <a:gd name="T44" fmla="*/ 3590 w 6638"/>
              <a:gd name="T45" fmla="*/ 4218 h 6638"/>
              <a:gd name="T46" fmla="*/ 3319 w 6638"/>
              <a:gd name="T47" fmla="*/ 3947 h 6638"/>
              <a:gd name="T48" fmla="*/ 3048 w 6638"/>
              <a:gd name="T49" fmla="*/ 4218 h 6638"/>
              <a:gd name="T50" fmla="*/ 3048 w 6638"/>
              <a:gd name="T51" fmla="*/ 5115 h 6638"/>
              <a:gd name="T52" fmla="*/ 1511 w 6638"/>
              <a:gd name="T53" fmla="*/ 3590 h 6638"/>
              <a:gd name="T54" fmla="*/ 2420 w 6638"/>
              <a:gd name="T55" fmla="*/ 3590 h 6638"/>
              <a:gd name="T56" fmla="*/ 2691 w 6638"/>
              <a:gd name="T57" fmla="*/ 3319 h 6638"/>
              <a:gd name="T58" fmla="*/ 2420 w 6638"/>
              <a:gd name="T59" fmla="*/ 3048 h 6638"/>
              <a:gd name="T60" fmla="*/ 1515 w 6638"/>
              <a:gd name="T61" fmla="*/ 3048 h 6638"/>
              <a:gd name="T62" fmla="*/ 3048 w 6638"/>
              <a:gd name="T63" fmla="*/ 1552 h 6638"/>
              <a:gd name="T64" fmla="*/ 3048 w 6638"/>
              <a:gd name="T65" fmla="*/ 2420 h 6638"/>
              <a:gd name="T66" fmla="*/ 3319 w 6638"/>
              <a:gd name="T67" fmla="*/ 2691 h 6638"/>
              <a:gd name="T68" fmla="*/ 3590 w 6638"/>
              <a:gd name="T69" fmla="*/ 2420 h 6638"/>
              <a:gd name="T70" fmla="*/ 3590 w 6638"/>
              <a:gd name="T71" fmla="*/ 1555 h 6638"/>
              <a:gd name="T72" fmla="*/ 5104 w 6638"/>
              <a:gd name="T73" fmla="*/ 3048 h 6638"/>
              <a:gd name="T74" fmla="*/ 4218 w 6638"/>
              <a:gd name="T75" fmla="*/ 3048 h 6638"/>
              <a:gd name="T76" fmla="*/ 3947 w 6638"/>
              <a:gd name="T77" fmla="*/ 3319 h 6638"/>
              <a:gd name="T78" fmla="*/ 4218 w 6638"/>
              <a:gd name="T79" fmla="*/ 3590 h 6638"/>
              <a:gd name="T80" fmla="*/ 5109 w 6638"/>
              <a:gd name="T81" fmla="*/ 3590 h 6638"/>
              <a:gd name="T82" fmla="*/ 3590 w 6638"/>
              <a:gd name="T83" fmla="*/ 5112 h 6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38" h="6638">
                <a:moveTo>
                  <a:pt x="6367" y="3048"/>
                </a:moveTo>
                <a:lnTo>
                  <a:pt x="5653" y="3048"/>
                </a:lnTo>
                <a:cubicBezTo>
                  <a:pt x="5522" y="1981"/>
                  <a:pt x="4666" y="1133"/>
                  <a:pt x="3590" y="1006"/>
                </a:cubicBezTo>
                <a:lnTo>
                  <a:pt x="3590" y="271"/>
                </a:lnTo>
                <a:cubicBezTo>
                  <a:pt x="3590" y="121"/>
                  <a:pt x="3469" y="0"/>
                  <a:pt x="3319" y="0"/>
                </a:cubicBezTo>
                <a:cubicBezTo>
                  <a:pt x="3169" y="0"/>
                  <a:pt x="3048" y="121"/>
                  <a:pt x="3048" y="271"/>
                </a:cubicBezTo>
                <a:lnTo>
                  <a:pt x="3048" y="1004"/>
                </a:lnTo>
                <a:cubicBezTo>
                  <a:pt x="1963" y="1123"/>
                  <a:pt x="1098" y="1975"/>
                  <a:pt x="966" y="3048"/>
                </a:cubicBezTo>
                <a:lnTo>
                  <a:pt x="271" y="3048"/>
                </a:lnTo>
                <a:cubicBezTo>
                  <a:pt x="121" y="3048"/>
                  <a:pt x="0" y="3169"/>
                  <a:pt x="0" y="3319"/>
                </a:cubicBezTo>
                <a:cubicBezTo>
                  <a:pt x="0" y="3469"/>
                  <a:pt x="121" y="3590"/>
                  <a:pt x="271" y="3590"/>
                </a:cubicBezTo>
                <a:lnTo>
                  <a:pt x="963" y="3590"/>
                </a:lnTo>
                <a:cubicBezTo>
                  <a:pt x="1082" y="4677"/>
                  <a:pt x="1954" y="5542"/>
                  <a:pt x="3048" y="5663"/>
                </a:cubicBezTo>
                <a:lnTo>
                  <a:pt x="3048" y="6367"/>
                </a:lnTo>
                <a:cubicBezTo>
                  <a:pt x="3048" y="6517"/>
                  <a:pt x="3169" y="6638"/>
                  <a:pt x="3319" y="6638"/>
                </a:cubicBezTo>
                <a:cubicBezTo>
                  <a:pt x="3469" y="6638"/>
                  <a:pt x="3590" y="6517"/>
                  <a:pt x="3590" y="6367"/>
                </a:cubicBezTo>
                <a:lnTo>
                  <a:pt x="3590" y="5660"/>
                </a:lnTo>
                <a:cubicBezTo>
                  <a:pt x="4676" y="5532"/>
                  <a:pt x="5537" y="4671"/>
                  <a:pt x="5657" y="3590"/>
                </a:cubicBezTo>
                <a:lnTo>
                  <a:pt x="6367" y="3590"/>
                </a:lnTo>
                <a:cubicBezTo>
                  <a:pt x="6517" y="3590"/>
                  <a:pt x="6638" y="3469"/>
                  <a:pt x="6638" y="3319"/>
                </a:cubicBezTo>
                <a:cubicBezTo>
                  <a:pt x="6638" y="3169"/>
                  <a:pt x="6517" y="3048"/>
                  <a:pt x="6367" y="3048"/>
                </a:cubicBezTo>
                <a:close/>
                <a:moveTo>
                  <a:pt x="3590" y="5112"/>
                </a:moveTo>
                <a:lnTo>
                  <a:pt x="3590" y="4218"/>
                </a:lnTo>
                <a:cubicBezTo>
                  <a:pt x="3590" y="4069"/>
                  <a:pt x="3469" y="3947"/>
                  <a:pt x="3319" y="3947"/>
                </a:cubicBezTo>
                <a:cubicBezTo>
                  <a:pt x="3169" y="3947"/>
                  <a:pt x="3048" y="4069"/>
                  <a:pt x="3048" y="4218"/>
                </a:cubicBezTo>
                <a:lnTo>
                  <a:pt x="3048" y="5115"/>
                </a:lnTo>
                <a:cubicBezTo>
                  <a:pt x="2253" y="5001"/>
                  <a:pt x="1625" y="4377"/>
                  <a:pt x="1511" y="3590"/>
                </a:cubicBezTo>
                <a:lnTo>
                  <a:pt x="2420" y="3590"/>
                </a:lnTo>
                <a:cubicBezTo>
                  <a:pt x="2570" y="3590"/>
                  <a:pt x="2691" y="3469"/>
                  <a:pt x="2691" y="3319"/>
                </a:cubicBezTo>
                <a:cubicBezTo>
                  <a:pt x="2691" y="3170"/>
                  <a:pt x="2570" y="3048"/>
                  <a:pt x="2420" y="3048"/>
                </a:cubicBezTo>
                <a:lnTo>
                  <a:pt x="1515" y="3048"/>
                </a:lnTo>
                <a:cubicBezTo>
                  <a:pt x="1640" y="2274"/>
                  <a:pt x="2263" y="1665"/>
                  <a:pt x="3048" y="1552"/>
                </a:cubicBezTo>
                <a:lnTo>
                  <a:pt x="3048" y="2420"/>
                </a:lnTo>
                <a:cubicBezTo>
                  <a:pt x="3048" y="2570"/>
                  <a:pt x="3170" y="2691"/>
                  <a:pt x="3319" y="2691"/>
                </a:cubicBezTo>
                <a:cubicBezTo>
                  <a:pt x="3469" y="2691"/>
                  <a:pt x="3590" y="2570"/>
                  <a:pt x="3590" y="2420"/>
                </a:cubicBezTo>
                <a:lnTo>
                  <a:pt x="3590" y="1555"/>
                </a:lnTo>
                <a:cubicBezTo>
                  <a:pt x="4366" y="1675"/>
                  <a:pt x="4980" y="2280"/>
                  <a:pt x="5104" y="3048"/>
                </a:cubicBezTo>
                <a:lnTo>
                  <a:pt x="4218" y="3048"/>
                </a:lnTo>
                <a:cubicBezTo>
                  <a:pt x="4068" y="3048"/>
                  <a:pt x="3947" y="3170"/>
                  <a:pt x="3947" y="3319"/>
                </a:cubicBezTo>
                <a:cubicBezTo>
                  <a:pt x="3947" y="3469"/>
                  <a:pt x="4068" y="3590"/>
                  <a:pt x="4218" y="3590"/>
                </a:cubicBezTo>
                <a:lnTo>
                  <a:pt x="5109" y="3590"/>
                </a:lnTo>
                <a:cubicBezTo>
                  <a:pt x="4995" y="4371"/>
                  <a:pt x="4376" y="4991"/>
                  <a:pt x="3590" y="511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内容占位符 1"/>
          <p:cNvSpPr txBox="1"/>
          <p:nvPr/>
        </p:nvSpPr>
        <p:spPr>
          <a:xfrm>
            <a:off x="1119357" y="3057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89875" y="1586125"/>
            <a:ext cx="3060000" cy="4894051"/>
            <a:chOff x="1540189" y="2486320"/>
            <a:chExt cx="2630474" cy="1205528"/>
          </a:xfrm>
        </p:grpSpPr>
        <p:sp>
          <p:nvSpPr>
            <p:cNvPr id="19" name="矩形: 圆角 18"/>
            <p:cNvSpPr/>
            <p:nvPr/>
          </p:nvSpPr>
          <p:spPr>
            <a:xfrm>
              <a:off x="1578563" y="2498284"/>
              <a:ext cx="2553726" cy="1160149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0000">
                  <a:schemeClr val="accent1"/>
                </a:gs>
              </a:gsLst>
              <a:lin ang="16200000" scaled="1"/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1540189" y="2486320"/>
              <a:ext cx="2630474" cy="1205528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66061" y="3328942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56893" y="3781639"/>
            <a:ext cx="3194050" cy="36000"/>
            <a:chOff x="854075" y="3431284"/>
            <a:chExt cx="3194050" cy="3600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66061" y="4010259"/>
            <a:ext cx="2396908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点此处添加详细的文案内容，点此处添加详细的文案内容，点此处添加详细的文案内容，点此处添加详细的文案内容，点此处添加详细的文案内容，点此处添加详细的文案内容。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72" name="矩形: 圆角 71"/>
          <p:cNvSpPr/>
          <p:nvPr/>
        </p:nvSpPr>
        <p:spPr>
          <a:xfrm>
            <a:off x="4576598" y="1634695"/>
            <a:ext cx="2970720" cy="4709827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70000">
                <a:schemeClr val="accent1"/>
              </a:gs>
            </a:gsLst>
            <a:lin ang="16200000" scaled="1"/>
            <a:tileRect/>
          </a:gradFill>
          <a:ln w="635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73" name="矩形: 圆角 72"/>
          <p:cNvSpPr/>
          <p:nvPr/>
        </p:nvSpPr>
        <p:spPr>
          <a:xfrm>
            <a:off x="4531958" y="1586125"/>
            <a:ext cx="3060000" cy="4894051"/>
          </a:xfrm>
          <a:prstGeom prst="roundRect">
            <a:avLst>
              <a:gd name="adj" fmla="val 1957"/>
            </a:avLst>
          </a:prstGeom>
          <a:noFill/>
          <a:ln w="6350" cap="flat" cmpd="sng" algn="ctr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08144" y="3328942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498976" y="3781639"/>
            <a:ext cx="3194050" cy="36000"/>
            <a:chOff x="854075" y="3431284"/>
            <a:chExt cx="3194050" cy="3600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: 圆角 70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4908144" y="4010259"/>
            <a:ext cx="2396908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点此处添加详细的文案内容，点此处添加详细的文案内容，点此处添加详细的文案内容，点此处添加详细的文案内容，点此处添加详细的文案内容，点此处添加详细的文案内容。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84" name="矩形: 圆角 83"/>
          <p:cNvSpPr/>
          <p:nvPr/>
        </p:nvSpPr>
        <p:spPr>
          <a:xfrm>
            <a:off x="8518681" y="1634695"/>
            <a:ext cx="2970720" cy="4709827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70000">
                <a:schemeClr val="accent1"/>
              </a:gs>
            </a:gsLst>
            <a:lin ang="16200000" scaled="1"/>
            <a:tileRect/>
          </a:gradFill>
          <a:ln w="635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85" name="矩形: 圆角 84"/>
          <p:cNvSpPr/>
          <p:nvPr/>
        </p:nvSpPr>
        <p:spPr>
          <a:xfrm>
            <a:off x="8474041" y="1586125"/>
            <a:ext cx="3060000" cy="4894051"/>
          </a:xfrm>
          <a:prstGeom prst="roundRect">
            <a:avLst>
              <a:gd name="adj" fmla="val 1957"/>
            </a:avLst>
          </a:prstGeom>
          <a:noFill/>
          <a:ln w="6350" cap="flat" cmpd="sng" algn="ctr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850227" y="3328942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441059" y="3781639"/>
            <a:ext cx="3194050" cy="36000"/>
            <a:chOff x="854075" y="3431284"/>
            <a:chExt cx="3194050" cy="36000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: 圆角 82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8850227" y="4010259"/>
            <a:ext cx="2396908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点此处添加详细的文案内容，点此处添加详细的文案内容，点此处添加详细的文案内容，点此处添加详细的文案内容，点此处添加详细的文案内容，点此处添加详细的文案内容。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1393993" y="2707054"/>
            <a:ext cx="1451764" cy="362908"/>
          </a:xfrm>
          <a:prstGeom prst="ellipse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336076" y="2707054"/>
            <a:ext cx="1451764" cy="362908"/>
          </a:xfrm>
          <a:prstGeom prst="ellipse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9287861" y="2664333"/>
            <a:ext cx="1451764" cy="362908"/>
          </a:xfrm>
          <a:prstGeom prst="ellipse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36" name="iconfont-1186-567130"/>
          <p:cNvSpPr/>
          <p:nvPr/>
        </p:nvSpPr>
        <p:spPr>
          <a:xfrm>
            <a:off x="1837015" y="2261052"/>
            <a:ext cx="565720" cy="659308"/>
          </a:xfrm>
          <a:custGeom>
            <a:avLst/>
            <a:gdLst>
              <a:gd name="T0" fmla="*/ 9460 w 11005"/>
              <a:gd name="T1" fmla="*/ 7916 h 12825"/>
              <a:gd name="T2" fmla="*/ 10232 w 11005"/>
              <a:gd name="T3" fmla="*/ 8715 h 12825"/>
              <a:gd name="T4" fmla="*/ 11005 w 11005"/>
              <a:gd name="T5" fmla="*/ 7916 h 12825"/>
              <a:gd name="T6" fmla="*/ 11005 w 11005"/>
              <a:gd name="T7" fmla="*/ 4827 h 12825"/>
              <a:gd name="T8" fmla="*/ 10232 w 11005"/>
              <a:gd name="T9" fmla="*/ 4027 h 12825"/>
              <a:gd name="T10" fmla="*/ 9460 w 11005"/>
              <a:gd name="T11" fmla="*/ 4827 h 12825"/>
              <a:gd name="T12" fmla="*/ 9460 w 11005"/>
              <a:gd name="T13" fmla="*/ 7916 h 12825"/>
              <a:gd name="T14" fmla="*/ 6647 w 11005"/>
              <a:gd name="T15" fmla="*/ 2234 h 12825"/>
              <a:gd name="T16" fmla="*/ 7033 w 11005"/>
              <a:gd name="T17" fmla="*/ 1848 h 12825"/>
              <a:gd name="T18" fmla="*/ 7419 w 11005"/>
              <a:gd name="T19" fmla="*/ 2234 h 12825"/>
              <a:gd name="T20" fmla="*/ 7033 w 11005"/>
              <a:gd name="T21" fmla="*/ 2620 h 12825"/>
              <a:gd name="T22" fmla="*/ 6647 w 11005"/>
              <a:gd name="T23" fmla="*/ 2234 h 12825"/>
              <a:gd name="T24" fmla="*/ 3668 w 11005"/>
              <a:gd name="T25" fmla="*/ 2234 h 12825"/>
              <a:gd name="T26" fmla="*/ 4054 w 11005"/>
              <a:gd name="T27" fmla="*/ 1848 h 12825"/>
              <a:gd name="T28" fmla="*/ 4440 w 11005"/>
              <a:gd name="T29" fmla="*/ 2234 h 12825"/>
              <a:gd name="T30" fmla="*/ 4054 w 11005"/>
              <a:gd name="T31" fmla="*/ 2620 h 12825"/>
              <a:gd name="T32" fmla="*/ 3668 w 11005"/>
              <a:gd name="T33" fmla="*/ 2234 h 12825"/>
              <a:gd name="T34" fmla="*/ 2041 w 11005"/>
              <a:gd name="T35" fmla="*/ 9708 h 12825"/>
              <a:gd name="T36" fmla="*/ 2648 w 11005"/>
              <a:gd name="T37" fmla="*/ 10315 h 12825"/>
              <a:gd name="T38" fmla="*/ 3337 w 11005"/>
              <a:gd name="T39" fmla="*/ 10315 h 12825"/>
              <a:gd name="T40" fmla="*/ 3337 w 11005"/>
              <a:gd name="T41" fmla="*/ 12025 h 12825"/>
              <a:gd name="T42" fmla="*/ 4109 w 11005"/>
              <a:gd name="T43" fmla="*/ 12825 h 12825"/>
              <a:gd name="T44" fmla="*/ 4882 w 11005"/>
              <a:gd name="T45" fmla="*/ 12025 h 12825"/>
              <a:gd name="T46" fmla="*/ 4882 w 11005"/>
              <a:gd name="T47" fmla="*/ 10315 h 12825"/>
              <a:gd name="T48" fmla="*/ 6095 w 11005"/>
              <a:gd name="T49" fmla="*/ 10315 h 12825"/>
              <a:gd name="T50" fmla="*/ 6095 w 11005"/>
              <a:gd name="T51" fmla="*/ 12025 h 12825"/>
              <a:gd name="T52" fmla="*/ 6867 w 11005"/>
              <a:gd name="T53" fmla="*/ 12825 h 12825"/>
              <a:gd name="T54" fmla="*/ 7640 w 11005"/>
              <a:gd name="T55" fmla="*/ 12025 h 12825"/>
              <a:gd name="T56" fmla="*/ 7640 w 11005"/>
              <a:gd name="T57" fmla="*/ 10315 h 12825"/>
              <a:gd name="T58" fmla="*/ 8329 w 11005"/>
              <a:gd name="T59" fmla="*/ 10315 h 12825"/>
              <a:gd name="T60" fmla="*/ 8936 w 11005"/>
              <a:gd name="T61" fmla="*/ 9708 h 12825"/>
              <a:gd name="T62" fmla="*/ 8936 w 11005"/>
              <a:gd name="T63" fmla="*/ 4054 h 12825"/>
              <a:gd name="T64" fmla="*/ 2041 w 11005"/>
              <a:gd name="T65" fmla="*/ 4054 h 12825"/>
              <a:gd name="T66" fmla="*/ 2041 w 11005"/>
              <a:gd name="T67" fmla="*/ 9708 h 12825"/>
              <a:gd name="T68" fmla="*/ 9019 w 11005"/>
              <a:gd name="T69" fmla="*/ 3585 h 12825"/>
              <a:gd name="T70" fmla="*/ 7198 w 11005"/>
              <a:gd name="T71" fmla="*/ 1158 h 12825"/>
              <a:gd name="T72" fmla="*/ 7833 w 11005"/>
              <a:gd name="T73" fmla="*/ 221 h 12825"/>
              <a:gd name="T74" fmla="*/ 7805 w 11005"/>
              <a:gd name="T75" fmla="*/ 55 h 12825"/>
              <a:gd name="T76" fmla="*/ 7640 w 11005"/>
              <a:gd name="T77" fmla="*/ 83 h 12825"/>
              <a:gd name="T78" fmla="*/ 6978 w 11005"/>
              <a:gd name="T79" fmla="*/ 1048 h 12825"/>
              <a:gd name="T80" fmla="*/ 5544 w 11005"/>
              <a:gd name="T81" fmla="*/ 772 h 12825"/>
              <a:gd name="T82" fmla="*/ 4082 w 11005"/>
              <a:gd name="T83" fmla="*/ 1048 h 12825"/>
              <a:gd name="T84" fmla="*/ 3420 w 11005"/>
              <a:gd name="T85" fmla="*/ 83 h 12825"/>
              <a:gd name="T86" fmla="*/ 3254 w 11005"/>
              <a:gd name="T87" fmla="*/ 55 h 12825"/>
              <a:gd name="T88" fmla="*/ 3227 w 11005"/>
              <a:gd name="T89" fmla="*/ 221 h 12825"/>
              <a:gd name="T90" fmla="*/ 3861 w 11005"/>
              <a:gd name="T91" fmla="*/ 1158 h 12825"/>
              <a:gd name="T92" fmla="*/ 2041 w 11005"/>
              <a:gd name="T93" fmla="*/ 3585 h 12825"/>
              <a:gd name="T94" fmla="*/ 9019 w 11005"/>
              <a:gd name="T95" fmla="*/ 3585 h 12825"/>
              <a:gd name="T96" fmla="*/ 0 w 11005"/>
              <a:gd name="T97" fmla="*/ 7916 h 12825"/>
              <a:gd name="T98" fmla="*/ 772 w 11005"/>
              <a:gd name="T99" fmla="*/ 8715 h 12825"/>
              <a:gd name="T100" fmla="*/ 1544 w 11005"/>
              <a:gd name="T101" fmla="*/ 7916 h 12825"/>
              <a:gd name="T102" fmla="*/ 1544 w 11005"/>
              <a:gd name="T103" fmla="*/ 4827 h 12825"/>
              <a:gd name="T104" fmla="*/ 772 w 11005"/>
              <a:gd name="T105" fmla="*/ 4027 h 12825"/>
              <a:gd name="T106" fmla="*/ 0 w 11005"/>
              <a:gd name="T107" fmla="*/ 4827 h 12825"/>
              <a:gd name="T108" fmla="*/ 0 w 11005"/>
              <a:gd name="T109" fmla="*/ 7916 h 12825"/>
              <a:gd name="T110" fmla="*/ 0 w 11005"/>
              <a:gd name="T111" fmla="*/ 7916 h 12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05" h="12825">
                <a:moveTo>
                  <a:pt x="9460" y="7916"/>
                </a:moveTo>
                <a:cubicBezTo>
                  <a:pt x="9460" y="8357"/>
                  <a:pt x="9819" y="8715"/>
                  <a:pt x="10232" y="8715"/>
                </a:cubicBezTo>
                <a:cubicBezTo>
                  <a:pt x="10674" y="8715"/>
                  <a:pt x="11005" y="8357"/>
                  <a:pt x="11005" y="7916"/>
                </a:cubicBezTo>
                <a:lnTo>
                  <a:pt x="11005" y="4827"/>
                </a:lnTo>
                <a:cubicBezTo>
                  <a:pt x="11005" y="4385"/>
                  <a:pt x="10646" y="4027"/>
                  <a:pt x="10232" y="4027"/>
                </a:cubicBezTo>
                <a:cubicBezTo>
                  <a:pt x="9791" y="4027"/>
                  <a:pt x="9460" y="4385"/>
                  <a:pt x="9460" y="4827"/>
                </a:cubicBezTo>
                <a:lnTo>
                  <a:pt x="9460" y="7916"/>
                </a:lnTo>
                <a:close/>
                <a:moveTo>
                  <a:pt x="6647" y="2234"/>
                </a:moveTo>
                <a:cubicBezTo>
                  <a:pt x="6647" y="2013"/>
                  <a:pt x="6812" y="1848"/>
                  <a:pt x="7033" y="1848"/>
                </a:cubicBezTo>
                <a:cubicBezTo>
                  <a:pt x="7254" y="1848"/>
                  <a:pt x="7419" y="2013"/>
                  <a:pt x="7419" y="2234"/>
                </a:cubicBezTo>
                <a:cubicBezTo>
                  <a:pt x="7419" y="2455"/>
                  <a:pt x="7254" y="2620"/>
                  <a:pt x="7033" y="2620"/>
                </a:cubicBezTo>
                <a:cubicBezTo>
                  <a:pt x="6812" y="2620"/>
                  <a:pt x="6647" y="2455"/>
                  <a:pt x="6647" y="2234"/>
                </a:cubicBezTo>
                <a:close/>
                <a:moveTo>
                  <a:pt x="3668" y="2234"/>
                </a:moveTo>
                <a:cubicBezTo>
                  <a:pt x="3668" y="2013"/>
                  <a:pt x="3834" y="1848"/>
                  <a:pt x="4054" y="1848"/>
                </a:cubicBezTo>
                <a:cubicBezTo>
                  <a:pt x="4275" y="1848"/>
                  <a:pt x="4440" y="2013"/>
                  <a:pt x="4440" y="2234"/>
                </a:cubicBezTo>
                <a:cubicBezTo>
                  <a:pt x="4440" y="2455"/>
                  <a:pt x="4275" y="2620"/>
                  <a:pt x="4054" y="2620"/>
                </a:cubicBezTo>
                <a:cubicBezTo>
                  <a:pt x="3834" y="2620"/>
                  <a:pt x="3668" y="2455"/>
                  <a:pt x="3668" y="2234"/>
                </a:cubicBezTo>
                <a:close/>
                <a:moveTo>
                  <a:pt x="2041" y="9708"/>
                </a:moveTo>
                <a:cubicBezTo>
                  <a:pt x="2041" y="10039"/>
                  <a:pt x="2317" y="10315"/>
                  <a:pt x="2648" y="10315"/>
                </a:cubicBezTo>
                <a:lnTo>
                  <a:pt x="3337" y="10315"/>
                </a:lnTo>
                <a:lnTo>
                  <a:pt x="3337" y="12025"/>
                </a:lnTo>
                <a:cubicBezTo>
                  <a:pt x="3337" y="12466"/>
                  <a:pt x="3668" y="12825"/>
                  <a:pt x="4109" y="12825"/>
                </a:cubicBezTo>
                <a:cubicBezTo>
                  <a:pt x="4523" y="12825"/>
                  <a:pt x="4882" y="12466"/>
                  <a:pt x="4882" y="12025"/>
                </a:cubicBezTo>
                <a:lnTo>
                  <a:pt x="4882" y="10315"/>
                </a:lnTo>
                <a:lnTo>
                  <a:pt x="6095" y="10315"/>
                </a:lnTo>
                <a:lnTo>
                  <a:pt x="6095" y="12025"/>
                </a:lnTo>
                <a:cubicBezTo>
                  <a:pt x="6095" y="12466"/>
                  <a:pt x="6426" y="12825"/>
                  <a:pt x="6867" y="12825"/>
                </a:cubicBezTo>
                <a:cubicBezTo>
                  <a:pt x="7309" y="12825"/>
                  <a:pt x="7640" y="12466"/>
                  <a:pt x="7640" y="12025"/>
                </a:cubicBezTo>
                <a:lnTo>
                  <a:pt x="7640" y="10315"/>
                </a:lnTo>
                <a:lnTo>
                  <a:pt x="8329" y="10315"/>
                </a:lnTo>
                <a:cubicBezTo>
                  <a:pt x="8688" y="10315"/>
                  <a:pt x="8936" y="10039"/>
                  <a:pt x="8936" y="9708"/>
                </a:cubicBezTo>
                <a:lnTo>
                  <a:pt x="8936" y="4054"/>
                </a:lnTo>
                <a:lnTo>
                  <a:pt x="2041" y="4054"/>
                </a:lnTo>
                <a:lnTo>
                  <a:pt x="2041" y="9708"/>
                </a:lnTo>
                <a:close/>
                <a:moveTo>
                  <a:pt x="9019" y="3585"/>
                </a:moveTo>
                <a:cubicBezTo>
                  <a:pt x="8908" y="2510"/>
                  <a:pt x="8219" y="1627"/>
                  <a:pt x="7198" y="1158"/>
                </a:cubicBezTo>
                <a:lnTo>
                  <a:pt x="7833" y="221"/>
                </a:lnTo>
                <a:cubicBezTo>
                  <a:pt x="7888" y="165"/>
                  <a:pt x="7860" y="83"/>
                  <a:pt x="7805" y="55"/>
                </a:cubicBezTo>
                <a:cubicBezTo>
                  <a:pt x="7750" y="27"/>
                  <a:pt x="7695" y="55"/>
                  <a:pt x="7640" y="83"/>
                </a:cubicBezTo>
                <a:lnTo>
                  <a:pt x="6978" y="1048"/>
                </a:lnTo>
                <a:cubicBezTo>
                  <a:pt x="6536" y="882"/>
                  <a:pt x="6040" y="772"/>
                  <a:pt x="5544" y="772"/>
                </a:cubicBezTo>
                <a:cubicBezTo>
                  <a:pt x="5020" y="772"/>
                  <a:pt x="4523" y="882"/>
                  <a:pt x="4082" y="1048"/>
                </a:cubicBezTo>
                <a:lnTo>
                  <a:pt x="3420" y="83"/>
                </a:lnTo>
                <a:cubicBezTo>
                  <a:pt x="3365" y="27"/>
                  <a:pt x="3310" y="0"/>
                  <a:pt x="3254" y="55"/>
                </a:cubicBezTo>
                <a:cubicBezTo>
                  <a:pt x="3199" y="83"/>
                  <a:pt x="3199" y="165"/>
                  <a:pt x="3227" y="221"/>
                </a:cubicBezTo>
                <a:lnTo>
                  <a:pt x="3861" y="1158"/>
                </a:lnTo>
                <a:cubicBezTo>
                  <a:pt x="2841" y="1627"/>
                  <a:pt x="2124" y="2510"/>
                  <a:pt x="2041" y="3585"/>
                </a:cubicBezTo>
                <a:lnTo>
                  <a:pt x="9019" y="3585"/>
                </a:lnTo>
                <a:close/>
                <a:moveTo>
                  <a:pt x="0" y="7916"/>
                </a:moveTo>
                <a:cubicBezTo>
                  <a:pt x="0" y="8357"/>
                  <a:pt x="331" y="8715"/>
                  <a:pt x="772" y="8715"/>
                </a:cubicBezTo>
                <a:cubicBezTo>
                  <a:pt x="1186" y="8715"/>
                  <a:pt x="1544" y="8357"/>
                  <a:pt x="1544" y="7916"/>
                </a:cubicBezTo>
                <a:lnTo>
                  <a:pt x="1544" y="4827"/>
                </a:lnTo>
                <a:cubicBezTo>
                  <a:pt x="1544" y="4385"/>
                  <a:pt x="1186" y="4027"/>
                  <a:pt x="772" y="4027"/>
                </a:cubicBezTo>
                <a:cubicBezTo>
                  <a:pt x="331" y="4027"/>
                  <a:pt x="0" y="4385"/>
                  <a:pt x="0" y="4827"/>
                </a:cubicBezTo>
                <a:lnTo>
                  <a:pt x="0" y="7916"/>
                </a:lnTo>
                <a:close/>
                <a:moveTo>
                  <a:pt x="0" y="7916"/>
                </a:move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oin-stack_69907"/>
          <p:cNvSpPr/>
          <p:nvPr/>
        </p:nvSpPr>
        <p:spPr>
          <a:xfrm>
            <a:off x="5780159" y="2310832"/>
            <a:ext cx="652878" cy="659308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world_44588"/>
          <p:cNvSpPr/>
          <p:nvPr/>
        </p:nvSpPr>
        <p:spPr>
          <a:xfrm>
            <a:off x="9674386" y="2172850"/>
            <a:ext cx="659310" cy="656096"/>
          </a:xfrm>
          <a:custGeom>
            <a:avLst/>
            <a:gdLst>
              <a:gd name="connsiteX0" fmla="*/ 255488 w 577433"/>
              <a:gd name="connsiteY0" fmla="*/ 529499 h 574621"/>
              <a:gd name="connsiteX1" fmla="*/ 242575 w 577433"/>
              <a:gd name="connsiteY1" fmla="*/ 542391 h 574621"/>
              <a:gd name="connsiteX2" fmla="*/ 255488 w 577433"/>
              <a:gd name="connsiteY2" fmla="*/ 544232 h 574621"/>
              <a:gd name="connsiteX3" fmla="*/ 266556 w 577433"/>
              <a:gd name="connsiteY3" fmla="*/ 538707 h 574621"/>
              <a:gd name="connsiteX4" fmla="*/ 266556 w 577433"/>
              <a:gd name="connsiteY4" fmla="*/ 530419 h 574621"/>
              <a:gd name="connsiteX5" fmla="*/ 351411 w 577433"/>
              <a:gd name="connsiteY5" fmla="*/ 496347 h 574621"/>
              <a:gd name="connsiteX6" fmla="*/ 349566 w 577433"/>
              <a:gd name="connsiteY6" fmla="*/ 515685 h 574621"/>
              <a:gd name="connsiteX7" fmla="*/ 341265 w 577433"/>
              <a:gd name="connsiteY7" fmla="*/ 521211 h 574621"/>
              <a:gd name="connsiteX8" fmla="*/ 325585 w 577433"/>
              <a:gd name="connsiteY8" fmla="*/ 523973 h 574621"/>
              <a:gd name="connsiteX9" fmla="*/ 299760 w 577433"/>
              <a:gd name="connsiteY9" fmla="*/ 542391 h 574621"/>
              <a:gd name="connsiteX10" fmla="*/ 295148 w 577433"/>
              <a:gd name="connsiteY10" fmla="*/ 545153 h 574621"/>
              <a:gd name="connsiteX11" fmla="*/ 295148 w 577433"/>
              <a:gd name="connsiteY11" fmla="*/ 551599 h 574621"/>
              <a:gd name="connsiteX12" fmla="*/ 308983 w 577433"/>
              <a:gd name="connsiteY12" fmla="*/ 549758 h 574621"/>
              <a:gd name="connsiteX13" fmla="*/ 341265 w 577433"/>
              <a:gd name="connsiteY13" fmla="*/ 529499 h 574621"/>
              <a:gd name="connsiteX14" fmla="*/ 350488 w 577433"/>
              <a:gd name="connsiteY14" fmla="*/ 523973 h 574621"/>
              <a:gd name="connsiteX15" fmla="*/ 359712 w 577433"/>
              <a:gd name="connsiteY15" fmla="*/ 519369 h 574621"/>
              <a:gd name="connsiteX16" fmla="*/ 369857 w 577433"/>
              <a:gd name="connsiteY16" fmla="*/ 513844 h 574621"/>
              <a:gd name="connsiteX17" fmla="*/ 366168 w 577433"/>
              <a:gd name="connsiteY17" fmla="*/ 507398 h 574621"/>
              <a:gd name="connsiteX18" fmla="*/ 360634 w 577433"/>
              <a:gd name="connsiteY18" fmla="*/ 508319 h 574621"/>
              <a:gd name="connsiteX19" fmla="*/ 360634 w 577433"/>
              <a:gd name="connsiteY19" fmla="*/ 496347 h 574621"/>
              <a:gd name="connsiteX20" fmla="*/ 244420 w 577433"/>
              <a:gd name="connsiteY20" fmla="*/ 407944 h 574621"/>
              <a:gd name="connsiteX21" fmla="*/ 232429 w 577433"/>
              <a:gd name="connsiteY21" fmla="*/ 424520 h 574621"/>
              <a:gd name="connsiteX22" fmla="*/ 226895 w 577433"/>
              <a:gd name="connsiteY22" fmla="*/ 424520 h 574621"/>
              <a:gd name="connsiteX23" fmla="*/ 226895 w 577433"/>
              <a:gd name="connsiteY23" fmla="*/ 418994 h 574621"/>
              <a:gd name="connsiteX24" fmla="*/ 213060 w 577433"/>
              <a:gd name="connsiteY24" fmla="*/ 420836 h 574621"/>
              <a:gd name="connsiteX25" fmla="*/ 190002 w 577433"/>
              <a:gd name="connsiteY25" fmla="*/ 446621 h 574621"/>
              <a:gd name="connsiteX26" fmla="*/ 178011 w 577433"/>
              <a:gd name="connsiteY26" fmla="*/ 446621 h 574621"/>
              <a:gd name="connsiteX27" fmla="*/ 164176 w 577433"/>
              <a:gd name="connsiteY27" fmla="*/ 455829 h 574621"/>
              <a:gd name="connsiteX28" fmla="*/ 163254 w 577433"/>
              <a:gd name="connsiteY28" fmla="*/ 496347 h 574621"/>
              <a:gd name="connsiteX29" fmla="*/ 154953 w 577433"/>
              <a:gd name="connsiteY29" fmla="*/ 504635 h 574621"/>
              <a:gd name="connsiteX30" fmla="*/ 154953 w 577433"/>
              <a:gd name="connsiteY30" fmla="*/ 511081 h 574621"/>
              <a:gd name="connsiteX31" fmla="*/ 194613 w 577433"/>
              <a:gd name="connsiteY31" fmla="*/ 498189 h 574621"/>
              <a:gd name="connsiteX32" fmla="*/ 225973 w 577433"/>
              <a:gd name="connsiteY32" fmla="*/ 496347 h 574621"/>
              <a:gd name="connsiteX33" fmla="*/ 237963 w 577433"/>
              <a:gd name="connsiteY33" fmla="*/ 523052 h 574621"/>
              <a:gd name="connsiteX34" fmla="*/ 274857 w 577433"/>
              <a:gd name="connsiteY34" fmla="*/ 523973 h 574621"/>
              <a:gd name="connsiteX35" fmla="*/ 309906 w 577433"/>
              <a:gd name="connsiteY35" fmla="*/ 490822 h 574621"/>
              <a:gd name="connsiteX36" fmla="*/ 318207 w 577433"/>
              <a:gd name="connsiteY36" fmla="*/ 471484 h 574621"/>
              <a:gd name="connsiteX37" fmla="*/ 314517 w 577433"/>
              <a:gd name="connsiteY37" fmla="*/ 456750 h 574621"/>
              <a:gd name="connsiteX38" fmla="*/ 301604 w 577433"/>
              <a:gd name="connsiteY38" fmla="*/ 445700 h 574621"/>
              <a:gd name="connsiteX39" fmla="*/ 300682 w 577433"/>
              <a:gd name="connsiteY39" fmla="*/ 423599 h 574621"/>
              <a:gd name="connsiteX40" fmla="*/ 291459 w 577433"/>
              <a:gd name="connsiteY40" fmla="*/ 408865 h 574621"/>
              <a:gd name="connsiteX41" fmla="*/ 283158 w 577433"/>
              <a:gd name="connsiteY41" fmla="*/ 408865 h 574621"/>
              <a:gd name="connsiteX42" fmla="*/ 280391 w 577433"/>
              <a:gd name="connsiteY42" fmla="*/ 435570 h 574621"/>
              <a:gd name="connsiteX43" fmla="*/ 265633 w 577433"/>
              <a:gd name="connsiteY43" fmla="*/ 434649 h 574621"/>
              <a:gd name="connsiteX44" fmla="*/ 261022 w 577433"/>
              <a:gd name="connsiteY44" fmla="*/ 431887 h 574621"/>
              <a:gd name="connsiteX45" fmla="*/ 261022 w 577433"/>
              <a:gd name="connsiteY45" fmla="*/ 420836 h 574621"/>
              <a:gd name="connsiteX46" fmla="*/ 268400 w 577433"/>
              <a:gd name="connsiteY46" fmla="*/ 422678 h 574621"/>
              <a:gd name="connsiteX47" fmla="*/ 274857 w 577433"/>
              <a:gd name="connsiteY47" fmla="*/ 416232 h 574621"/>
              <a:gd name="connsiteX48" fmla="*/ 261022 w 577433"/>
              <a:gd name="connsiteY48" fmla="*/ 407944 h 574621"/>
              <a:gd name="connsiteX49" fmla="*/ 183545 w 577433"/>
              <a:gd name="connsiteY49" fmla="*/ 396894 h 574621"/>
              <a:gd name="connsiteX50" fmla="*/ 183545 w 577433"/>
              <a:gd name="connsiteY50" fmla="*/ 400577 h 574621"/>
              <a:gd name="connsiteX51" fmla="*/ 189079 w 577433"/>
              <a:gd name="connsiteY51" fmla="*/ 400577 h 574621"/>
              <a:gd name="connsiteX52" fmla="*/ 189079 w 577433"/>
              <a:gd name="connsiteY52" fmla="*/ 396894 h 574621"/>
              <a:gd name="connsiteX53" fmla="*/ 222283 w 577433"/>
              <a:gd name="connsiteY53" fmla="*/ 395052 h 574621"/>
              <a:gd name="connsiteX54" fmla="*/ 215827 w 577433"/>
              <a:gd name="connsiteY54" fmla="*/ 395973 h 574621"/>
              <a:gd name="connsiteX55" fmla="*/ 214905 w 577433"/>
              <a:gd name="connsiteY55" fmla="*/ 399656 h 574621"/>
              <a:gd name="connsiteX56" fmla="*/ 207526 w 577433"/>
              <a:gd name="connsiteY56" fmla="*/ 400577 h 574621"/>
              <a:gd name="connsiteX57" fmla="*/ 207526 w 577433"/>
              <a:gd name="connsiteY57" fmla="*/ 405181 h 574621"/>
              <a:gd name="connsiteX58" fmla="*/ 213060 w 577433"/>
              <a:gd name="connsiteY58" fmla="*/ 405181 h 574621"/>
              <a:gd name="connsiteX59" fmla="*/ 213060 w 577433"/>
              <a:gd name="connsiteY59" fmla="*/ 402419 h 574621"/>
              <a:gd name="connsiteX60" fmla="*/ 218594 w 577433"/>
              <a:gd name="connsiteY60" fmla="*/ 402419 h 574621"/>
              <a:gd name="connsiteX61" fmla="*/ 218594 w 577433"/>
              <a:gd name="connsiteY61" fmla="*/ 399656 h 574621"/>
              <a:gd name="connsiteX62" fmla="*/ 223206 w 577433"/>
              <a:gd name="connsiteY62" fmla="*/ 400577 h 574621"/>
              <a:gd name="connsiteX63" fmla="*/ 198303 w 577433"/>
              <a:gd name="connsiteY63" fmla="*/ 394131 h 574621"/>
              <a:gd name="connsiteX64" fmla="*/ 195536 w 577433"/>
              <a:gd name="connsiteY64" fmla="*/ 396894 h 574621"/>
              <a:gd name="connsiteX65" fmla="*/ 192769 w 577433"/>
              <a:gd name="connsiteY65" fmla="*/ 400577 h 574621"/>
              <a:gd name="connsiteX66" fmla="*/ 192769 w 577433"/>
              <a:gd name="connsiteY66" fmla="*/ 403340 h 574621"/>
              <a:gd name="connsiteX67" fmla="*/ 197380 w 577433"/>
              <a:gd name="connsiteY67" fmla="*/ 402419 h 574621"/>
              <a:gd name="connsiteX68" fmla="*/ 197380 w 577433"/>
              <a:gd name="connsiteY68" fmla="*/ 400577 h 574621"/>
              <a:gd name="connsiteX69" fmla="*/ 201070 w 577433"/>
              <a:gd name="connsiteY69" fmla="*/ 400577 h 574621"/>
              <a:gd name="connsiteX70" fmla="*/ 201070 w 577433"/>
              <a:gd name="connsiteY70" fmla="*/ 397815 h 574621"/>
              <a:gd name="connsiteX71" fmla="*/ 203837 w 577433"/>
              <a:gd name="connsiteY71" fmla="*/ 396894 h 574621"/>
              <a:gd name="connsiteX72" fmla="*/ 203837 w 577433"/>
              <a:gd name="connsiteY72" fmla="*/ 394131 h 574621"/>
              <a:gd name="connsiteX73" fmla="*/ 206604 w 577433"/>
              <a:gd name="connsiteY73" fmla="*/ 393210 h 574621"/>
              <a:gd name="connsiteX74" fmla="*/ 206604 w 577433"/>
              <a:gd name="connsiteY74" fmla="*/ 395973 h 574621"/>
              <a:gd name="connsiteX75" fmla="*/ 210293 w 577433"/>
              <a:gd name="connsiteY75" fmla="*/ 396894 h 574621"/>
              <a:gd name="connsiteX76" fmla="*/ 211215 w 577433"/>
              <a:gd name="connsiteY76" fmla="*/ 393210 h 574621"/>
              <a:gd name="connsiteX77" fmla="*/ 208448 w 577433"/>
              <a:gd name="connsiteY77" fmla="*/ 362822 h 574621"/>
              <a:gd name="connsiteX78" fmla="*/ 195536 w 577433"/>
              <a:gd name="connsiteY78" fmla="*/ 367426 h 574621"/>
              <a:gd name="connsiteX79" fmla="*/ 195536 w 577433"/>
              <a:gd name="connsiteY79" fmla="*/ 370189 h 574621"/>
              <a:gd name="connsiteX80" fmla="*/ 192769 w 577433"/>
              <a:gd name="connsiteY80" fmla="*/ 370189 h 574621"/>
              <a:gd name="connsiteX81" fmla="*/ 192769 w 577433"/>
              <a:gd name="connsiteY81" fmla="*/ 388606 h 574621"/>
              <a:gd name="connsiteX82" fmla="*/ 199225 w 577433"/>
              <a:gd name="connsiteY82" fmla="*/ 388606 h 574621"/>
              <a:gd name="connsiteX83" fmla="*/ 198303 w 577433"/>
              <a:gd name="connsiteY83" fmla="*/ 376635 h 574621"/>
              <a:gd name="connsiteX84" fmla="*/ 202914 w 577433"/>
              <a:gd name="connsiteY84" fmla="*/ 378476 h 574621"/>
              <a:gd name="connsiteX85" fmla="*/ 202914 w 577433"/>
              <a:gd name="connsiteY85" fmla="*/ 386764 h 574621"/>
              <a:gd name="connsiteX86" fmla="*/ 208448 w 577433"/>
              <a:gd name="connsiteY86" fmla="*/ 386764 h 574621"/>
              <a:gd name="connsiteX87" fmla="*/ 249954 w 577433"/>
              <a:gd name="connsiteY87" fmla="*/ 360059 h 574621"/>
              <a:gd name="connsiteX88" fmla="*/ 238886 w 577433"/>
              <a:gd name="connsiteY88" fmla="*/ 371109 h 574621"/>
              <a:gd name="connsiteX89" fmla="*/ 246264 w 577433"/>
              <a:gd name="connsiteY89" fmla="*/ 380318 h 574621"/>
              <a:gd name="connsiteX90" fmla="*/ 262866 w 577433"/>
              <a:gd name="connsiteY90" fmla="*/ 382160 h 574621"/>
              <a:gd name="connsiteX91" fmla="*/ 272090 w 577433"/>
              <a:gd name="connsiteY91" fmla="*/ 387685 h 574621"/>
              <a:gd name="connsiteX92" fmla="*/ 272090 w 577433"/>
              <a:gd name="connsiteY92" fmla="*/ 391368 h 574621"/>
              <a:gd name="connsiteX93" fmla="*/ 266556 w 577433"/>
              <a:gd name="connsiteY93" fmla="*/ 391368 h 574621"/>
              <a:gd name="connsiteX94" fmla="*/ 266556 w 577433"/>
              <a:gd name="connsiteY94" fmla="*/ 400577 h 574621"/>
              <a:gd name="connsiteX95" fmla="*/ 285925 w 577433"/>
              <a:gd name="connsiteY95" fmla="*/ 399656 h 574621"/>
              <a:gd name="connsiteX96" fmla="*/ 293303 w 577433"/>
              <a:gd name="connsiteY96" fmla="*/ 392289 h 574621"/>
              <a:gd name="connsiteX97" fmla="*/ 300682 w 577433"/>
              <a:gd name="connsiteY97" fmla="*/ 391368 h 574621"/>
              <a:gd name="connsiteX98" fmla="*/ 300682 w 577433"/>
              <a:gd name="connsiteY98" fmla="*/ 405181 h 574621"/>
              <a:gd name="connsiteX99" fmla="*/ 314517 w 577433"/>
              <a:gd name="connsiteY99" fmla="*/ 405181 h 574621"/>
              <a:gd name="connsiteX100" fmla="*/ 314517 w 577433"/>
              <a:gd name="connsiteY100" fmla="*/ 399656 h 574621"/>
              <a:gd name="connsiteX101" fmla="*/ 307138 w 577433"/>
              <a:gd name="connsiteY101" fmla="*/ 399656 h 574621"/>
              <a:gd name="connsiteX102" fmla="*/ 306216 w 577433"/>
              <a:gd name="connsiteY102" fmla="*/ 382160 h 574621"/>
              <a:gd name="connsiteX103" fmla="*/ 274857 w 577433"/>
              <a:gd name="connsiteY103" fmla="*/ 368347 h 574621"/>
              <a:gd name="connsiteX104" fmla="*/ 265633 w 577433"/>
              <a:gd name="connsiteY104" fmla="*/ 372951 h 574621"/>
              <a:gd name="connsiteX105" fmla="*/ 257332 w 577433"/>
              <a:gd name="connsiteY105" fmla="*/ 372951 h 574621"/>
              <a:gd name="connsiteX106" fmla="*/ 258255 w 577433"/>
              <a:gd name="connsiteY106" fmla="*/ 364663 h 574621"/>
              <a:gd name="connsiteX107" fmla="*/ 100535 w 577433"/>
              <a:gd name="connsiteY107" fmla="*/ 336116 h 574621"/>
              <a:gd name="connsiteX108" fmla="*/ 95001 w 577433"/>
              <a:gd name="connsiteY108" fmla="*/ 340721 h 574621"/>
              <a:gd name="connsiteX109" fmla="*/ 130972 w 577433"/>
              <a:gd name="connsiteY109" fmla="*/ 385843 h 574621"/>
              <a:gd name="connsiteX110" fmla="*/ 135584 w 577433"/>
              <a:gd name="connsiteY110" fmla="*/ 386764 h 574621"/>
              <a:gd name="connsiteX111" fmla="*/ 135584 w 577433"/>
              <a:gd name="connsiteY111" fmla="*/ 389527 h 574621"/>
              <a:gd name="connsiteX112" fmla="*/ 129127 w 577433"/>
              <a:gd name="connsiteY112" fmla="*/ 389527 h 574621"/>
              <a:gd name="connsiteX113" fmla="*/ 130972 w 577433"/>
              <a:gd name="connsiteY113" fmla="*/ 395052 h 574621"/>
              <a:gd name="connsiteX114" fmla="*/ 175244 w 577433"/>
              <a:gd name="connsiteY114" fmla="*/ 396894 h 574621"/>
              <a:gd name="connsiteX115" fmla="*/ 160487 w 577433"/>
              <a:gd name="connsiteY115" fmla="*/ 387685 h 574621"/>
              <a:gd name="connsiteX116" fmla="*/ 142040 w 577433"/>
              <a:gd name="connsiteY116" fmla="*/ 387685 h 574621"/>
              <a:gd name="connsiteX117" fmla="*/ 142040 w 577433"/>
              <a:gd name="connsiteY117" fmla="*/ 378476 h 574621"/>
              <a:gd name="connsiteX118" fmla="*/ 144807 w 577433"/>
              <a:gd name="connsiteY118" fmla="*/ 379397 h 574621"/>
              <a:gd name="connsiteX119" fmla="*/ 152186 w 577433"/>
              <a:gd name="connsiteY119" fmla="*/ 378476 h 574621"/>
              <a:gd name="connsiteX120" fmla="*/ 151263 w 577433"/>
              <a:gd name="connsiteY120" fmla="*/ 369268 h 574621"/>
              <a:gd name="connsiteX121" fmla="*/ 130972 w 577433"/>
              <a:gd name="connsiteY121" fmla="*/ 370189 h 574621"/>
              <a:gd name="connsiteX122" fmla="*/ 126360 w 577433"/>
              <a:gd name="connsiteY122" fmla="*/ 362822 h 574621"/>
              <a:gd name="connsiteX123" fmla="*/ 126360 w 577433"/>
              <a:gd name="connsiteY123" fmla="*/ 359138 h 574621"/>
              <a:gd name="connsiteX124" fmla="*/ 183545 w 577433"/>
              <a:gd name="connsiteY124" fmla="*/ 329670 h 574621"/>
              <a:gd name="connsiteX125" fmla="*/ 180778 w 577433"/>
              <a:gd name="connsiteY125" fmla="*/ 337037 h 574621"/>
              <a:gd name="connsiteX126" fmla="*/ 177089 w 577433"/>
              <a:gd name="connsiteY126" fmla="*/ 339800 h 574621"/>
              <a:gd name="connsiteX127" fmla="*/ 151263 w 577433"/>
              <a:gd name="connsiteY127" fmla="*/ 353613 h 574621"/>
              <a:gd name="connsiteX128" fmla="*/ 151263 w 577433"/>
              <a:gd name="connsiteY128" fmla="*/ 367426 h 574621"/>
              <a:gd name="connsiteX129" fmla="*/ 159564 w 577433"/>
              <a:gd name="connsiteY129" fmla="*/ 379397 h 574621"/>
              <a:gd name="connsiteX130" fmla="*/ 181701 w 577433"/>
              <a:gd name="connsiteY130" fmla="*/ 379397 h 574621"/>
              <a:gd name="connsiteX131" fmla="*/ 184468 w 577433"/>
              <a:gd name="connsiteY131" fmla="*/ 372030 h 574621"/>
              <a:gd name="connsiteX132" fmla="*/ 189079 w 577433"/>
              <a:gd name="connsiteY132" fmla="*/ 367426 h 574621"/>
              <a:gd name="connsiteX133" fmla="*/ 189079 w 577433"/>
              <a:gd name="connsiteY133" fmla="*/ 364663 h 574621"/>
              <a:gd name="connsiteX134" fmla="*/ 191846 w 577433"/>
              <a:gd name="connsiteY134" fmla="*/ 362822 h 574621"/>
              <a:gd name="connsiteX135" fmla="*/ 191846 w 577433"/>
              <a:gd name="connsiteY135" fmla="*/ 337958 h 574621"/>
              <a:gd name="connsiteX136" fmla="*/ 189079 w 577433"/>
              <a:gd name="connsiteY136" fmla="*/ 337037 h 574621"/>
              <a:gd name="connsiteX137" fmla="*/ 188157 w 577433"/>
              <a:gd name="connsiteY137" fmla="*/ 329670 h 574621"/>
              <a:gd name="connsiteX138" fmla="*/ 35971 w 577433"/>
              <a:gd name="connsiteY138" fmla="*/ 323224 h 574621"/>
              <a:gd name="connsiteX139" fmla="*/ 29515 w 577433"/>
              <a:gd name="connsiteY139" fmla="*/ 332433 h 574621"/>
              <a:gd name="connsiteX140" fmla="*/ 32282 w 577433"/>
              <a:gd name="connsiteY140" fmla="*/ 340721 h 574621"/>
              <a:gd name="connsiteX141" fmla="*/ 43350 w 577433"/>
              <a:gd name="connsiteY141" fmla="*/ 336116 h 574621"/>
              <a:gd name="connsiteX142" fmla="*/ 44272 w 577433"/>
              <a:gd name="connsiteY142" fmla="*/ 325066 h 574621"/>
              <a:gd name="connsiteX143" fmla="*/ 557115 w 577433"/>
              <a:gd name="connsiteY143" fmla="*/ 188779 h 574621"/>
              <a:gd name="connsiteX144" fmla="*/ 561751 w 577433"/>
              <a:gd name="connsiteY144" fmla="*/ 188779 h 574621"/>
              <a:gd name="connsiteX145" fmla="*/ 561751 w 577433"/>
              <a:gd name="connsiteY145" fmla="*/ 194283 h 574621"/>
              <a:gd name="connsiteX146" fmla="*/ 559897 w 577433"/>
              <a:gd name="connsiteY146" fmla="*/ 196117 h 574621"/>
              <a:gd name="connsiteX147" fmla="*/ 557115 w 577433"/>
              <a:gd name="connsiteY147" fmla="*/ 197952 h 574621"/>
              <a:gd name="connsiteX148" fmla="*/ 547844 w 577433"/>
              <a:gd name="connsiteY148" fmla="*/ 197952 h 574621"/>
              <a:gd name="connsiteX149" fmla="*/ 548771 w 577433"/>
              <a:gd name="connsiteY149" fmla="*/ 191531 h 574621"/>
              <a:gd name="connsiteX150" fmla="*/ 553407 w 577433"/>
              <a:gd name="connsiteY150" fmla="*/ 191531 h 574621"/>
              <a:gd name="connsiteX151" fmla="*/ 554334 w 577433"/>
              <a:gd name="connsiteY151" fmla="*/ 189696 h 574621"/>
              <a:gd name="connsiteX152" fmla="*/ 566337 w 577433"/>
              <a:gd name="connsiteY152" fmla="*/ 183305 h 574621"/>
              <a:gd name="connsiteX153" fmla="*/ 574659 w 577433"/>
              <a:gd name="connsiteY153" fmla="*/ 185140 h 574621"/>
              <a:gd name="connsiteX154" fmla="*/ 577433 w 577433"/>
              <a:gd name="connsiteY154" fmla="*/ 192478 h 574621"/>
              <a:gd name="connsiteX155" fmla="*/ 568186 w 577433"/>
              <a:gd name="connsiteY155" fmla="*/ 192478 h 574621"/>
              <a:gd name="connsiteX156" fmla="*/ 566337 w 577433"/>
              <a:gd name="connsiteY156" fmla="*/ 188809 h 574621"/>
              <a:gd name="connsiteX157" fmla="*/ 570998 w 577433"/>
              <a:gd name="connsiteY157" fmla="*/ 176795 h 574621"/>
              <a:gd name="connsiteX158" fmla="*/ 572847 w 577433"/>
              <a:gd name="connsiteY158" fmla="*/ 181381 h 574621"/>
              <a:gd name="connsiteX159" fmla="*/ 569148 w 577433"/>
              <a:gd name="connsiteY159" fmla="*/ 178629 h 574621"/>
              <a:gd name="connsiteX160" fmla="*/ 553466 w 577433"/>
              <a:gd name="connsiteY160" fmla="*/ 176795 h 574621"/>
              <a:gd name="connsiteX161" fmla="*/ 563526 w 577433"/>
              <a:gd name="connsiteY161" fmla="*/ 176795 h 574621"/>
              <a:gd name="connsiteX162" fmla="*/ 563526 w 577433"/>
              <a:gd name="connsiteY162" fmla="*/ 182417 h 574621"/>
              <a:gd name="connsiteX163" fmla="*/ 558940 w 577433"/>
              <a:gd name="connsiteY163" fmla="*/ 185080 h 574621"/>
              <a:gd name="connsiteX164" fmla="*/ 556277 w 577433"/>
              <a:gd name="connsiteY164" fmla="*/ 186116 h 574621"/>
              <a:gd name="connsiteX165" fmla="*/ 553466 w 577433"/>
              <a:gd name="connsiteY165" fmla="*/ 186116 h 574621"/>
              <a:gd name="connsiteX166" fmla="*/ 553466 w 577433"/>
              <a:gd name="connsiteY166" fmla="*/ 179606 h 574621"/>
              <a:gd name="connsiteX167" fmla="*/ 537737 w 577433"/>
              <a:gd name="connsiteY167" fmla="*/ 176795 h 574621"/>
              <a:gd name="connsiteX168" fmla="*/ 547844 w 577433"/>
              <a:gd name="connsiteY168" fmla="*/ 176795 h 574621"/>
              <a:gd name="connsiteX169" fmla="*/ 534980 w 577433"/>
              <a:gd name="connsiteY169" fmla="*/ 194401 h 574621"/>
              <a:gd name="connsiteX170" fmla="*/ 530386 w 577433"/>
              <a:gd name="connsiteY170" fmla="*/ 191621 h 574621"/>
              <a:gd name="connsiteX171" fmla="*/ 531305 w 577433"/>
              <a:gd name="connsiteY171" fmla="*/ 184208 h 574621"/>
              <a:gd name="connsiteX172" fmla="*/ 558940 w 577433"/>
              <a:gd name="connsiteY172" fmla="*/ 167622 h 574621"/>
              <a:gd name="connsiteX173" fmla="*/ 564562 w 577433"/>
              <a:gd name="connsiteY173" fmla="*/ 173202 h 574621"/>
              <a:gd name="connsiteX174" fmla="*/ 558940 w 577433"/>
              <a:gd name="connsiteY174" fmla="*/ 174132 h 574621"/>
              <a:gd name="connsiteX175" fmla="*/ 541414 w 577433"/>
              <a:gd name="connsiteY175" fmla="*/ 164811 h 574621"/>
              <a:gd name="connsiteX176" fmla="*/ 546945 w 577433"/>
              <a:gd name="connsiteY176" fmla="*/ 164811 h 574621"/>
              <a:gd name="connsiteX177" fmla="*/ 552476 w 577433"/>
              <a:gd name="connsiteY177" fmla="*/ 164811 h 574621"/>
              <a:gd name="connsiteX178" fmla="*/ 552476 w 577433"/>
              <a:gd name="connsiteY178" fmla="*/ 168539 h 574621"/>
              <a:gd name="connsiteX179" fmla="*/ 555241 w 577433"/>
              <a:gd name="connsiteY179" fmla="*/ 168539 h 574621"/>
              <a:gd name="connsiteX180" fmla="*/ 555241 w 577433"/>
              <a:gd name="connsiteY180" fmla="*/ 174132 h 574621"/>
              <a:gd name="connsiteX181" fmla="*/ 551554 w 577433"/>
              <a:gd name="connsiteY181" fmla="*/ 174132 h 574621"/>
              <a:gd name="connsiteX182" fmla="*/ 537727 w 577433"/>
              <a:gd name="connsiteY182" fmla="*/ 174132 h 574621"/>
              <a:gd name="connsiteX183" fmla="*/ 531274 w 577433"/>
              <a:gd name="connsiteY183" fmla="*/ 172268 h 574621"/>
              <a:gd name="connsiteX184" fmla="*/ 533118 w 577433"/>
              <a:gd name="connsiteY184" fmla="*/ 168539 h 574621"/>
              <a:gd name="connsiteX185" fmla="*/ 522102 w 577433"/>
              <a:gd name="connsiteY185" fmla="*/ 142768 h 574621"/>
              <a:gd name="connsiteX186" fmla="*/ 529499 w 577433"/>
              <a:gd name="connsiteY186" fmla="*/ 143687 h 574621"/>
              <a:gd name="connsiteX187" fmla="*/ 526725 w 577433"/>
              <a:gd name="connsiteY187" fmla="*/ 153800 h 574621"/>
              <a:gd name="connsiteX188" fmla="*/ 519327 w 577433"/>
              <a:gd name="connsiteY188" fmla="*/ 155639 h 574621"/>
              <a:gd name="connsiteX189" fmla="*/ 514704 w 577433"/>
              <a:gd name="connsiteY189" fmla="*/ 146445 h 574621"/>
              <a:gd name="connsiteX190" fmla="*/ 504496 w 577433"/>
              <a:gd name="connsiteY190" fmla="*/ 110515 h 574621"/>
              <a:gd name="connsiteX191" fmla="*/ 504496 w 577433"/>
              <a:gd name="connsiteY191" fmla="*/ 116987 h 574621"/>
              <a:gd name="connsiteX192" fmla="*/ 489795 w 577433"/>
              <a:gd name="connsiteY192" fmla="*/ 117912 h 574621"/>
              <a:gd name="connsiteX193" fmla="*/ 487038 w 577433"/>
              <a:gd name="connsiteY193" fmla="*/ 115138 h 574621"/>
              <a:gd name="connsiteX194" fmla="*/ 497145 w 577433"/>
              <a:gd name="connsiteY194" fmla="*/ 112364 h 574621"/>
              <a:gd name="connsiteX195" fmla="*/ 504496 w 577433"/>
              <a:gd name="connsiteY195" fmla="*/ 110515 h 574621"/>
              <a:gd name="connsiteX196" fmla="*/ 494389 w 577433"/>
              <a:gd name="connsiteY196" fmla="*/ 94833 h 574621"/>
              <a:gd name="connsiteX197" fmla="*/ 500821 w 577433"/>
              <a:gd name="connsiteY197" fmla="*/ 94833 h 574621"/>
              <a:gd name="connsiteX198" fmla="*/ 504496 w 577433"/>
              <a:gd name="connsiteY198" fmla="*/ 94833 h 574621"/>
              <a:gd name="connsiteX199" fmla="*/ 504496 w 577433"/>
              <a:gd name="connsiteY199" fmla="*/ 99436 h 574621"/>
              <a:gd name="connsiteX200" fmla="*/ 501739 w 577433"/>
              <a:gd name="connsiteY200" fmla="*/ 103118 h 574621"/>
              <a:gd name="connsiteX201" fmla="*/ 487038 w 577433"/>
              <a:gd name="connsiteY201" fmla="*/ 103118 h 574621"/>
              <a:gd name="connsiteX202" fmla="*/ 487038 w 577433"/>
              <a:gd name="connsiteY202" fmla="*/ 97595 h 574621"/>
              <a:gd name="connsiteX203" fmla="*/ 487038 w 577433"/>
              <a:gd name="connsiteY203" fmla="*/ 96674 h 574621"/>
              <a:gd name="connsiteX204" fmla="*/ 493470 w 577433"/>
              <a:gd name="connsiteY204" fmla="*/ 96674 h 574621"/>
              <a:gd name="connsiteX205" fmla="*/ 286847 w 577433"/>
              <a:gd name="connsiteY205" fmla="*/ 0 h 574621"/>
              <a:gd name="connsiteX206" fmla="*/ 488839 w 577433"/>
              <a:gd name="connsiteY206" fmla="*/ 82878 h 574621"/>
              <a:gd name="connsiteX207" fmla="*/ 472237 w 577433"/>
              <a:gd name="connsiteY207" fmla="*/ 82878 h 574621"/>
              <a:gd name="connsiteX208" fmla="*/ 463014 w 577433"/>
              <a:gd name="connsiteY208" fmla="*/ 91166 h 574621"/>
              <a:gd name="connsiteX209" fmla="*/ 457480 w 577433"/>
              <a:gd name="connsiteY209" fmla="*/ 91166 h 574621"/>
              <a:gd name="connsiteX210" fmla="*/ 450101 w 577433"/>
              <a:gd name="connsiteY210" fmla="*/ 87482 h 574621"/>
              <a:gd name="connsiteX211" fmla="*/ 429809 w 577433"/>
              <a:gd name="connsiteY211" fmla="*/ 81036 h 574621"/>
              <a:gd name="connsiteX212" fmla="*/ 391994 w 577433"/>
              <a:gd name="connsiteY212" fmla="*/ 81036 h 574621"/>
              <a:gd name="connsiteX213" fmla="*/ 370780 w 577433"/>
              <a:gd name="connsiteY213" fmla="*/ 95770 h 574621"/>
              <a:gd name="connsiteX214" fmla="*/ 356022 w 577433"/>
              <a:gd name="connsiteY214" fmla="*/ 97612 h 574621"/>
              <a:gd name="connsiteX215" fmla="*/ 349566 w 577433"/>
              <a:gd name="connsiteY215" fmla="*/ 103137 h 574621"/>
              <a:gd name="connsiteX216" fmla="*/ 359712 w 577433"/>
              <a:gd name="connsiteY216" fmla="*/ 104979 h 574621"/>
              <a:gd name="connsiteX217" fmla="*/ 359712 w 577433"/>
              <a:gd name="connsiteY217" fmla="*/ 108662 h 574621"/>
              <a:gd name="connsiteX218" fmla="*/ 337576 w 577433"/>
              <a:gd name="connsiteY218" fmla="*/ 108662 h 574621"/>
              <a:gd name="connsiteX219" fmla="*/ 329275 w 577433"/>
              <a:gd name="connsiteY219" fmla="*/ 115108 h 574621"/>
              <a:gd name="connsiteX220" fmla="*/ 340343 w 577433"/>
              <a:gd name="connsiteY220" fmla="*/ 124317 h 574621"/>
              <a:gd name="connsiteX221" fmla="*/ 370780 w 577433"/>
              <a:gd name="connsiteY221" fmla="*/ 124317 h 574621"/>
              <a:gd name="connsiteX222" fmla="*/ 374469 w 577433"/>
              <a:gd name="connsiteY222" fmla="*/ 119713 h 574621"/>
              <a:gd name="connsiteX223" fmla="*/ 400295 w 577433"/>
              <a:gd name="connsiteY223" fmla="*/ 119713 h 574621"/>
              <a:gd name="connsiteX224" fmla="*/ 408596 w 577433"/>
              <a:gd name="connsiteY224" fmla="*/ 128001 h 574621"/>
              <a:gd name="connsiteX225" fmla="*/ 408596 w 577433"/>
              <a:gd name="connsiteY225" fmla="*/ 140893 h 574621"/>
              <a:gd name="connsiteX226" fmla="*/ 415974 w 577433"/>
              <a:gd name="connsiteY226" fmla="*/ 148260 h 574621"/>
              <a:gd name="connsiteX227" fmla="*/ 409518 w 577433"/>
              <a:gd name="connsiteY227" fmla="*/ 152864 h 574621"/>
              <a:gd name="connsiteX228" fmla="*/ 411363 w 577433"/>
              <a:gd name="connsiteY228" fmla="*/ 169440 h 574621"/>
              <a:gd name="connsiteX229" fmla="*/ 388304 w 577433"/>
              <a:gd name="connsiteY229" fmla="*/ 197066 h 574621"/>
              <a:gd name="connsiteX230" fmla="*/ 388304 w 577433"/>
              <a:gd name="connsiteY230" fmla="*/ 222850 h 574621"/>
              <a:gd name="connsiteX231" fmla="*/ 400295 w 577433"/>
              <a:gd name="connsiteY231" fmla="*/ 229296 h 574621"/>
              <a:gd name="connsiteX232" fmla="*/ 400295 w 577433"/>
              <a:gd name="connsiteY232" fmla="*/ 252318 h 574621"/>
              <a:gd name="connsiteX233" fmla="*/ 412285 w 577433"/>
              <a:gd name="connsiteY233" fmla="*/ 272577 h 574621"/>
              <a:gd name="connsiteX234" fmla="*/ 422431 w 577433"/>
              <a:gd name="connsiteY234" fmla="*/ 273497 h 574621"/>
              <a:gd name="connsiteX235" fmla="*/ 423353 w 577433"/>
              <a:gd name="connsiteY235" fmla="*/ 267051 h 574621"/>
              <a:gd name="connsiteX236" fmla="*/ 412285 w 577433"/>
              <a:gd name="connsiteY236" fmla="*/ 249555 h 574621"/>
              <a:gd name="connsiteX237" fmla="*/ 409518 w 577433"/>
              <a:gd name="connsiteY237" fmla="*/ 232979 h 574621"/>
              <a:gd name="connsiteX238" fmla="*/ 415974 w 577433"/>
              <a:gd name="connsiteY238" fmla="*/ 232979 h 574621"/>
              <a:gd name="connsiteX239" fmla="*/ 419664 w 577433"/>
              <a:gd name="connsiteY239" fmla="*/ 250476 h 574621"/>
              <a:gd name="connsiteX240" fmla="*/ 435343 w 577433"/>
              <a:gd name="connsiteY240" fmla="*/ 273497 h 574621"/>
              <a:gd name="connsiteX241" fmla="*/ 431654 w 577433"/>
              <a:gd name="connsiteY241" fmla="*/ 281785 h 574621"/>
              <a:gd name="connsiteX242" fmla="*/ 441800 w 577433"/>
              <a:gd name="connsiteY242" fmla="*/ 297440 h 574621"/>
              <a:gd name="connsiteX243" fmla="*/ 467625 w 577433"/>
              <a:gd name="connsiteY243" fmla="*/ 303886 h 574621"/>
              <a:gd name="connsiteX244" fmla="*/ 467625 w 577433"/>
              <a:gd name="connsiteY244" fmla="*/ 299282 h 574621"/>
              <a:gd name="connsiteX245" fmla="*/ 477771 w 577433"/>
              <a:gd name="connsiteY245" fmla="*/ 301123 h 574621"/>
              <a:gd name="connsiteX246" fmla="*/ 476849 w 577433"/>
              <a:gd name="connsiteY246" fmla="*/ 308490 h 574621"/>
              <a:gd name="connsiteX247" fmla="*/ 485150 w 577433"/>
              <a:gd name="connsiteY247" fmla="*/ 310332 h 574621"/>
              <a:gd name="connsiteX248" fmla="*/ 498062 w 577433"/>
              <a:gd name="connsiteY248" fmla="*/ 313095 h 574621"/>
              <a:gd name="connsiteX249" fmla="*/ 515587 w 577433"/>
              <a:gd name="connsiteY249" fmla="*/ 333354 h 574621"/>
              <a:gd name="connsiteX250" fmla="*/ 537723 w 577433"/>
              <a:gd name="connsiteY250" fmla="*/ 335196 h 574621"/>
              <a:gd name="connsiteX251" fmla="*/ 540490 w 577433"/>
              <a:gd name="connsiteY251" fmla="*/ 353613 h 574621"/>
              <a:gd name="connsiteX252" fmla="*/ 524810 w 577433"/>
              <a:gd name="connsiteY252" fmla="*/ 364663 h 574621"/>
              <a:gd name="connsiteX253" fmla="*/ 523888 w 577433"/>
              <a:gd name="connsiteY253" fmla="*/ 381239 h 574621"/>
              <a:gd name="connsiteX254" fmla="*/ 522043 w 577433"/>
              <a:gd name="connsiteY254" fmla="*/ 391368 h 574621"/>
              <a:gd name="connsiteX255" fmla="*/ 543257 w 577433"/>
              <a:gd name="connsiteY255" fmla="*/ 418074 h 574621"/>
              <a:gd name="connsiteX256" fmla="*/ 286847 w 577433"/>
              <a:gd name="connsiteY256" fmla="*/ 574621 h 574621"/>
              <a:gd name="connsiteX257" fmla="*/ 0 w 577433"/>
              <a:gd name="connsiteY257" fmla="*/ 296519 h 574621"/>
              <a:gd name="connsiteX258" fmla="*/ 19369 w 577433"/>
              <a:gd name="connsiteY258" fmla="*/ 328749 h 574621"/>
              <a:gd name="connsiteX259" fmla="*/ 26748 w 577433"/>
              <a:gd name="connsiteY259" fmla="*/ 330591 h 574621"/>
              <a:gd name="connsiteX260" fmla="*/ 34126 w 577433"/>
              <a:gd name="connsiteY260" fmla="*/ 320462 h 574621"/>
              <a:gd name="connsiteX261" fmla="*/ 37816 w 577433"/>
              <a:gd name="connsiteY261" fmla="*/ 290994 h 574621"/>
              <a:gd name="connsiteX262" fmla="*/ 45195 w 577433"/>
              <a:gd name="connsiteY262" fmla="*/ 274418 h 574621"/>
              <a:gd name="connsiteX263" fmla="*/ 57185 w 577433"/>
              <a:gd name="connsiteY263" fmla="*/ 269814 h 574621"/>
              <a:gd name="connsiteX264" fmla="*/ 78399 w 577433"/>
              <a:gd name="connsiteY264" fmla="*/ 272577 h 574621"/>
              <a:gd name="connsiteX265" fmla="*/ 105147 w 577433"/>
              <a:gd name="connsiteY265" fmla="*/ 295598 h 574621"/>
              <a:gd name="connsiteX266" fmla="*/ 105147 w 577433"/>
              <a:gd name="connsiteY266" fmla="*/ 329670 h 574621"/>
              <a:gd name="connsiteX267" fmla="*/ 140195 w 577433"/>
              <a:gd name="connsiteY267" fmla="*/ 362822 h 574621"/>
              <a:gd name="connsiteX268" fmla="*/ 142040 w 577433"/>
              <a:gd name="connsiteY268" fmla="*/ 357296 h 574621"/>
              <a:gd name="connsiteX269" fmla="*/ 113448 w 577433"/>
              <a:gd name="connsiteY269" fmla="*/ 316778 h 574621"/>
              <a:gd name="connsiteX270" fmla="*/ 117137 w 577433"/>
              <a:gd name="connsiteY270" fmla="*/ 304807 h 574621"/>
              <a:gd name="connsiteX271" fmla="*/ 131894 w 577433"/>
              <a:gd name="connsiteY271" fmla="*/ 322303 h 574621"/>
              <a:gd name="connsiteX272" fmla="*/ 140195 w 577433"/>
              <a:gd name="connsiteY272" fmla="*/ 323224 h 574621"/>
              <a:gd name="connsiteX273" fmla="*/ 151263 w 577433"/>
              <a:gd name="connsiteY273" fmla="*/ 315857 h 574621"/>
              <a:gd name="connsiteX274" fmla="*/ 149419 w 577433"/>
              <a:gd name="connsiteY274" fmla="*/ 304807 h 574621"/>
              <a:gd name="connsiteX275" fmla="*/ 130972 w 577433"/>
              <a:gd name="connsiteY275" fmla="*/ 290073 h 574621"/>
              <a:gd name="connsiteX276" fmla="*/ 130050 w 577433"/>
              <a:gd name="connsiteY276" fmla="*/ 276260 h 574621"/>
              <a:gd name="connsiteX277" fmla="*/ 135584 w 577433"/>
              <a:gd name="connsiteY277" fmla="*/ 269814 h 574621"/>
              <a:gd name="connsiteX278" fmla="*/ 144807 w 577433"/>
              <a:gd name="connsiteY278" fmla="*/ 272577 h 574621"/>
              <a:gd name="connsiteX279" fmla="*/ 143885 w 577433"/>
              <a:gd name="connsiteY279" fmla="*/ 279023 h 574621"/>
              <a:gd name="connsiteX280" fmla="*/ 149419 w 577433"/>
              <a:gd name="connsiteY280" fmla="*/ 287311 h 574621"/>
              <a:gd name="connsiteX281" fmla="*/ 154030 w 577433"/>
              <a:gd name="connsiteY281" fmla="*/ 283627 h 574621"/>
              <a:gd name="connsiteX282" fmla="*/ 151263 w 577433"/>
              <a:gd name="connsiteY282" fmla="*/ 274418 h 574621"/>
              <a:gd name="connsiteX283" fmla="*/ 177089 w 577433"/>
              <a:gd name="connsiteY283" fmla="*/ 265210 h 574621"/>
              <a:gd name="connsiteX284" fmla="*/ 189079 w 577433"/>
              <a:gd name="connsiteY284" fmla="*/ 255080 h 574621"/>
              <a:gd name="connsiteX285" fmla="*/ 187235 w 577433"/>
              <a:gd name="connsiteY285" fmla="*/ 238505 h 574621"/>
              <a:gd name="connsiteX286" fmla="*/ 164176 w 577433"/>
              <a:gd name="connsiteY286" fmla="*/ 214562 h 574621"/>
              <a:gd name="connsiteX287" fmla="*/ 164176 w 577433"/>
              <a:gd name="connsiteY287" fmla="*/ 195224 h 574621"/>
              <a:gd name="connsiteX288" fmla="*/ 174322 w 577433"/>
              <a:gd name="connsiteY288" fmla="*/ 195224 h 574621"/>
              <a:gd name="connsiteX289" fmla="*/ 204759 w 577433"/>
              <a:gd name="connsiteY289" fmla="*/ 219166 h 574621"/>
              <a:gd name="connsiteX290" fmla="*/ 213982 w 577433"/>
              <a:gd name="connsiteY290" fmla="*/ 216404 h 574621"/>
              <a:gd name="connsiteX291" fmla="*/ 208448 w 577433"/>
              <a:gd name="connsiteY291" fmla="*/ 209037 h 574621"/>
              <a:gd name="connsiteX292" fmla="*/ 191846 w 577433"/>
              <a:gd name="connsiteY292" fmla="*/ 198907 h 574621"/>
              <a:gd name="connsiteX293" fmla="*/ 192769 w 577433"/>
              <a:gd name="connsiteY293" fmla="*/ 184173 h 574621"/>
              <a:gd name="connsiteX294" fmla="*/ 212138 w 577433"/>
              <a:gd name="connsiteY294" fmla="*/ 184173 h 574621"/>
              <a:gd name="connsiteX295" fmla="*/ 213982 w 577433"/>
              <a:gd name="connsiteY295" fmla="*/ 165756 h 574621"/>
              <a:gd name="connsiteX296" fmla="*/ 206604 w 577433"/>
              <a:gd name="connsiteY296" fmla="*/ 155627 h 574621"/>
              <a:gd name="connsiteX297" fmla="*/ 210293 w 577433"/>
              <a:gd name="connsiteY297" fmla="*/ 151022 h 574621"/>
              <a:gd name="connsiteX298" fmla="*/ 220439 w 577433"/>
              <a:gd name="connsiteY298" fmla="*/ 160231 h 574621"/>
              <a:gd name="connsiteX299" fmla="*/ 223206 w 577433"/>
              <a:gd name="connsiteY299" fmla="*/ 156547 h 574621"/>
              <a:gd name="connsiteX300" fmla="*/ 211215 w 577433"/>
              <a:gd name="connsiteY300" fmla="*/ 142734 h 574621"/>
              <a:gd name="connsiteX301" fmla="*/ 180778 w 577433"/>
              <a:gd name="connsiteY301" fmla="*/ 139051 h 574621"/>
              <a:gd name="connsiteX302" fmla="*/ 176167 w 577433"/>
              <a:gd name="connsiteY302" fmla="*/ 130763 h 574621"/>
              <a:gd name="connsiteX303" fmla="*/ 185390 w 577433"/>
              <a:gd name="connsiteY303" fmla="*/ 117871 h 574621"/>
              <a:gd name="connsiteX304" fmla="*/ 191846 w 577433"/>
              <a:gd name="connsiteY304" fmla="*/ 123396 h 574621"/>
              <a:gd name="connsiteX305" fmla="*/ 213060 w 577433"/>
              <a:gd name="connsiteY305" fmla="*/ 125238 h 574621"/>
              <a:gd name="connsiteX306" fmla="*/ 239808 w 577433"/>
              <a:gd name="connsiteY306" fmla="*/ 106821 h 574621"/>
              <a:gd name="connsiteX307" fmla="*/ 244420 w 577433"/>
              <a:gd name="connsiteY307" fmla="*/ 112346 h 574621"/>
              <a:gd name="connsiteX308" fmla="*/ 237963 w 577433"/>
              <a:gd name="connsiteY308" fmla="*/ 121554 h 574621"/>
              <a:gd name="connsiteX309" fmla="*/ 237963 w 577433"/>
              <a:gd name="connsiteY309" fmla="*/ 131684 h 574621"/>
              <a:gd name="connsiteX310" fmla="*/ 262866 w 577433"/>
              <a:gd name="connsiteY310" fmla="*/ 151022 h 574621"/>
              <a:gd name="connsiteX311" fmla="*/ 270245 w 577433"/>
              <a:gd name="connsiteY311" fmla="*/ 147339 h 574621"/>
              <a:gd name="connsiteX312" fmla="*/ 267478 w 577433"/>
              <a:gd name="connsiteY312" fmla="*/ 133526 h 574621"/>
              <a:gd name="connsiteX313" fmla="*/ 249954 w 577433"/>
              <a:gd name="connsiteY313" fmla="*/ 117871 h 574621"/>
              <a:gd name="connsiteX314" fmla="*/ 273012 w 577433"/>
              <a:gd name="connsiteY314" fmla="*/ 116029 h 574621"/>
              <a:gd name="connsiteX315" fmla="*/ 273012 w 577433"/>
              <a:gd name="connsiteY315" fmla="*/ 109583 h 574621"/>
              <a:gd name="connsiteX316" fmla="*/ 284080 w 577433"/>
              <a:gd name="connsiteY316" fmla="*/ 106821 h 574621"/>
              <a:gd name="connsiteX317" fmla="*/ 275779 w 577433"/>
              <a:gd name="connsiteY317" fmla="*/ 101295 h 574621"/>
              <a:gd name="connsiteX318" fmla="*/ 275779 w 577433"/>
              <a:gd name="connsiteY318" fmla="*/ 96691 h 574621"/>
              <a:gd name="connsiteX319" fmla="*/ 299760 w 577433"/>
              <a:gd name="connsiteY319" fmla="*/ 100375 h 574621"/>
              <a:gd name="connsiteX320" fmla="*/ 303449 w 577433"/>
              <a:gd name="connsiteY320" fmla="*/ 96691 h 574621"/>
              <a:gd name="connsiteX321" fmla="*/ 272090 w 577433"/>
              <a:gd name="connsiteY321" fmla="*/ 83799 h 574621"/>
              <a:gd name="connsiteX322" fmla="*/ 157720 w 577433"/>
              <a:gd name="connsiteY322" fmla="*/ 77353 h 574621"/>
              <a:gd name="connsiteX323" fmla="*/ 147574 w 577433"/>
              <a:gd name="connsiteY323" fmla="*/ 72748 h 574621"/>
              <a:gd name="connsiteX324" fmla="*/ 130050 w 577433"/>
              <a:gd name="connsiteY324" fmla="*/ 69986 h 574621"/>
              <a:gd name="connsiteX325" fmla="*/ 117137 w 577433"/>
              <a:gd name="connsiteY325" fmla="*/ 69065 h 574621"/>
              <a:gd name="connsiteX326" fmla="*/ 106069 w 577433"/>
              <a:gd name="connsiteY326" fmla="*/ 81036 h 574621"/>
              <a:gd name="connsiteX327" fmla="*/ 100535 w 577433"/>
              <a:gd name="connsiteY327" fmla="*/ 81036 h 574621"/>
              <a:gd name="connsiteX328" fmla="*/ 93156 w 577433"/>
              <a:gd name="connsiteY328" fmla="*/ 75511 h 574621"/>
              <a:gd name="connsiteX329" fmla="*/ 286847 w 577433"/>
              <a:gd name="connsiteY329" fmla="*/ 0 h 57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577433" h="574621">
                <a:moveTo>
                  <a:pt x="255488" y="529499"/>
                </a:moveTo>
                <a:lnTo>
                  <a:pt x="242575" y="542391"/>
                </a:lnTo>
                <a:lnTo>
                  <a:pt x="255488" y="544232"/>
                </a:lnTo>
                <a:lnTo>
                  <a:pt x="266556" y="538707"/>
                </a:lnTo>
                <a:lnTo>
                  <a:pt x="266556" y="530419"/>
                </a:lnTo>
                <a:close/>
                <a:moveTo>
                  <a:pt x="351411" y="496347"/>
                </a:moveTo>
                <a:lnTo>
                  <a:pt x="349566" y="515685"/>
                </a:lnTo>
                <a:lnTo>
                  <a:pt x="341265" y="521211"/>
                </a:lnTo>
                <a:lnTo>
                  <a:pt x="325585" y="523973"/>
                </a:lnTo>
                <a:lnTo>
                  <a:pt x="299760" y="542391"/>
                </a:lnTo>
                <a:lnTo>
                  <a:pt x="295148" y="545153"/>
                </a:lnTo>
                <a:lnTo>
                  <a:pt x="295148" y="551599"/>
                </a:lnTo>
                <a:lnTo>
                  <a:pt x="308983" y="549758"/>
                </a:lnTo>
                <a:lnTo>
                  <a:pt x="341265" y="529499"/>
                </a:lnTo>
                <a:lnTo>
                  <a:pt x="350488" y="523973"/>
                </a:lnTo>
                <a:lnTo>
                  <a:pt x="359712" y="519369"/>
                </a:lnTo>
                <a:lnTo>
                  <a:pt x="369857" y="513844"/>
                </a:lnTo>
                <a:lnTo>
                  <a:pt x="366168" y="507398"/>
                </a:lnTo>
                <a:lnTo>
                  <a:pt x="360634" y="508319"/>
                </a:lnTo>
                <a:lnTo>
                  <a:pt x="360634" y="496347"/>
                </a:lnTo>
                <a:close/>
                <a:moveTo>
                  <a:pt x="244420" y="407944"/>
                </a:moveTo>
                <a:lnTo>
                  <a:pt x="232429" y="424520"/>
                </a:lnTo>
                <a:lnTo>
                  <a:pt x="226895" y="424520"/>
                </a:lnTo>
                <a:lnTo>
                  <a:pt x="226895" y="418994"/>
                </a:lnTo>
                <a:lnTo>
                  <a:pt x="213060" y="420836"/>
                </a:lnTo>
                <a:lnTo>
                  <a:pt x="190002" y="446621"/>
                </a:lnTo>
                <a:lnTo>
                  <a:pt x="178011" y="446621"/>
                </a:lnTo>
                <a:lnTo>
                  <a:pt x="164176" y="455829"/>
                </a:lnTo>
                <a:lnTo>
                  <a:pt x="163254" y="496347"/>
                </a:lnTo>
                <a:lnTo>
                  <a:pt x="154953" y="504635"/>
                </a:lnTo>
                <a:lnTo>
                  <a:pt x="154953" y="511081"/>
                </a:lnTo>
                <a:lnTo>
                  <a:pt x="194613" y="498189"/>
                </a:lnTo>
                <a:lnTo>
                  <a:pt x="225973" y="496347"/>
                </a:lnTo>
                <a:lnTo>
                  <a:pt x="237963" y="523052"/>
                </a:lnTo>
                <a:lnTo>
                  <a:pt x="274857" y="523973"/>
                </a:lnTo>
                <a:lnTo>
                  <a:pt x="309906" y="490822"/>
                </a:lnTo>
                <a:lnTo>
                  <a:pt x="318207" y="471484"/>
                </a:lnTo>
                <a:lnTo>
                  <a:pt x="314517" y="456750"/>
                </a:lnTo>
                <a:lnTo>
                  <a:pt x="301604" y="445700"/>
                </a:lnTo>
                <a:lnTo>
                  <a:pt x="300682" y="423599"/>
                </a:lnTo>
                <a:lnTo>
                  <a:pt x="291459" y="408865"/>
                </a:lnTo>
                <a:lnTo>
                  <a:pt x="283158" y="408865"/>
                </a:lnTo>
                <a:lnTo>
                  <a:pt x="280391" y="435570"/>
                </a:lnTo>
                <a:lnTo>
                  <a:pt x="265633" y="434649"/>
                </a:lnTo>
                <a:lnTo>
                  <a:pt x="261022" y="431887"/>
                </a:lnTo>
                <a:lnTo>
                  <a:pt x="261022" y="420836"/>
                </a:lnTo>
                <a:lnTo>
                  <a:pt x="268400" y="422678"/>
                </a:lnTo>
                <a:lnTo>
                  <a:pt x="274857" y="416232"/>
                </a:lnTo>
                <a:lnTo>
                  <a:pt x="261022" y="407944"/>
                </a:lnTo>
                <a:close/>
                <a:moveTo>
                  <a:pt x="183545" y="396894"/>
                </a:moveTo>
                <a:lnTo>
                  <a:pt x="183545" y="400577"/>
                </a:lnTo>
                <a:lnTo>
                  <a:pt x="189079" y="400577"/>
                </a:lnTo>
                <a:lnTo>
                  <a:pt x="189079" y="396894"/>
                </a:lnTo>
                <a:close/>
                <a:moveTo>
                  <a:pt x="222283" y="395052"/>
                </a:moveTo>
                <a:lnTo>
                  <a:pt x="215827" y="395973"/>
                </a:lnTo>
                <a:lnTo>
                  <a:pt x="214905" y="399656"/>
                </a:lnTo>
                <a:lnTo>
                  <a:pt x="207526" y="400577"/>
                </a:lnTo>
                <a:lnTo>
                  <a:pt x="207526" y="405181"/>
                </a:lnTo>
                <a:lnTo>
                  <a:pt x="213060" y="405181"/>
                </a:lnTo>
                <a:lnTo>
                  <a:pt x="213060" y="402419"/>
                </a:lnTo>
                <a:lnTo>
                  <a:pt x="218594" y="402419"/>
                </a:lnTo>
                <a:lnTo>
                  <a:pt x="218594" y="399656"/>
                </a:lnTo>
                <a:lnTo>
                  <a:pt x="223206" y="400577"/>
                </a:lnTo>
                <a:close/>
                <a:moveTo>
                  <a:pt x="198303" y="394131"/>
                </a:moveTo>
                <a:lnTo>
                  <a:pt x="195536" y="396894"/>
                </a:lnTo>
                <a:lnTo>
                  <a:pt x="192769" y="400577"/>
                </a:lnTo>
                <a:lnTo>
                  <a:pt x="192769" y="403340"/>
                </a:lnTo>
                <a:lnTo>
                  <a:pt x="197380" y="402419"/>
                </a:lnTo>
                <a:lnTo>
                  <a:pt x="197380" y="400577"/>
                </a:lnTo>
                <a:lnTo>
                  <a:pt x="201070" y="400577"/>
                </a:lnTo>
                <a:lnTo>
                  <a:pt x="201070" y="397815"/>
                </a:lnTo>
                <a:lnTo>
                  <a:pt x="203837" y="396894"/>
                </a:lnTo>
                <a:lnTo>
                  <a:pt x="203837" y="394131"/>
                </a:lnTo>
                <a:close/>
                <a:moveTo>
                  <a:pt x="206604" y="393210"/>
                </a:moveTo>
                <a:lnTo>
                  <a:pt x="206604" y="395973"/>
                </a:lnTo>
                <a:lnTo>
                  <a:pt x="210293" y="396894"/>
                </a:lnTo>
                <a:lnTo>
                  <a:pt x="211215" y="393210"/>
                </a:lnTo>
                <a:close/>
                <a:moveTo>
                  <a:pt x="208448" y="362822"/>
                </a:moveTo>
                <a:lnTo>
                  <a:pt x="195536" y="367426"/>
                </a:lnTo>
                <a:lnTo>
                  <a:pt x="195536" y="370189"/>
                </a:lnTo>
                <a:lnTo>
                  <a:pt x="192769" y="370189"/>
                </a:lnTo>
                <a:lnTo>
                  <a:pt x="192769" y="388606"/>
                </a:lnTo>
                <a:lnTo>
                  <a:pt x="199225" y="388606"/>
                </a:lnTo>
                <a:lnTo>
                  <a:pt x="198303" y="376635"/>
                </a:lnTo>
                <a:lnTo>
                  <a:pt x="202914" y="378476"/>
                </a:lnTo>
                <a:lnTo>
                  <a:pt x="202914" y="386764"/>
                </a:lnTo>
                <a:lnTo>
                  <a:pt x="208448" y="386764"/>
                </a:lnTo>
                <a:close/>
                <a:moveTo>
                  <a:pt x="249954" y="360059"/>
                </a:moveTo>
                <a:lnTo>
                  <a:pt x="238886" y="371109"/>
                </a:lnTo>
                <a:lnTo>
                  <a:pt x="246264" y="380318"/>
                </a:lnTo>
                <a:lnTo>
                  <a:pt x="262866" y="382160"/>
                </a:lnTo>
                <a:lnTo>
                  <a:pt x="272090" y="387685"/>
                </a:lnTo>
                <a:lnTo>
                  <a:pt x="272090" y="391368"/>
                </a:lnTo>
                <a:lnTo>
                  <a:pt x="266556" y="391368"/>
                </a:lnTo>
                <a:lnTo>
                  <a:pt x="266556" y="400577"/>
                </a:lnTo>
                <a:lnTo>
                  <a:pt x="285925" y="399656"/>
                </a:lnTo>
                <a:lnTo>
                  <a:pt x="293303" y="392289"/>
                </a:lnTo>
                <a:lnTo>
                  <a:pt x="300682" y="391368"/>
                </a:lnTo>
                <a:lnTo>
                  <a:pt x="300682" y="405181"/>
                </a:lnTo>
                <a:lnTo>
                  <a:pt x="314517" y="405181"/>
                </a:lnTo>
                <a:lnTo>
                  <a:pt x="314517" y="399656"/>
                </a:lnTo>
                <a:lnTo>
                  <a:pt x="307138" y="399656"/>
                </a:lnTo>
                <a:lnTo>
                  <a:pt x="306216" y="382160"/>
                </a:lnTo>
                <a:lnTo>
                  <a:pt x="274857" y="368347"/>
                </a:lnTo>
                <a:lnTo>
                  <a:pt x="265633" y="372951"/>
                </a:lnTo>
                <a:lnTo>
                  <a:pt x="257332" y="372951"/>
                </a:lnTo>
                <a:lnTo>
                  <a:pt x="258255" y="364663"/>
                </a:lnTo>
                <a:close/>
                <a:moveTo>
                  <a:pt x="100535" y="336116"/>
                </a:moveTo>
                <a:lnTo>
                  <a:pt x="95001" y="340721"/>
                </a:lnTo>
                <a:lnTo>
                  <a:pt x="130972" y="385843"/>
                </a:lnTo>
                <a:lnTo>
                  <a:pt x="135584" y="386764"/>
                </a:lnTo>
                <a:lnTo>
                  <a:pt x="135584" y="389527"/>
                </a:lnTo>
                <a:lnTo>
                  <a:pt x="129127" y="389527"/>
                </a:lnTo>
                <a:lnTo>
                  <a:pt x="130972" y="395052"/>
                </a:lnTo>
                <a:lnTo>
                  <a:pt x="175244" y="396894"/>
                </a:lnTo>
                <a:lnTo>
                  <a:pt x="160487" y="387685"/>
                </a:lnTo>
                <a:lnTo>
                  <a:pt x="142040" y="387685"/>
                </a:lnTo>
                <a:lnTo>
                  <a:pt x="142040" y="378476"/>
                </a:lnTo>
                <a:lnTo>
                  <a:pt x="144807" y="379397"/>
                </a:lnTo>
                <a:lnTo>
                  <a:pt x="152186" y="378476"/>
                </a:lnTo>
                <a:lnTo>
                  <a:pt x="151263" y="369268"/>
                </a:lnTo>
                <a:lnTo>
                  <a:pt x="130972" y="370189"/>
                </a:lnTo>
                <a:lnTo>
                  <a:pt x="126360" y="362822"/>
                </a:lnTo>
                <a:lnTo>
                  <a:pt x="126360" y="359138"/>
                </a:lnTo>
                <a:close/>
                <a:moveTo>
                  <a:pt x="183545" y="329670"/>
                </a:moveTo>
                <a:lnTo>
                  <a:pt x="180778" y="337037"/>
                </a:lnTo>
                <a:lnTo>
                  <a:pt x="177089" y="339800"/>
                </a:lnTo>
                <a:lnTo>
                  <a:pt x="151263" y="353613"/>
                </a:lnTo>
                <a:lnTo>
                  <a:pt x="151263" y="367426"/>
                </a:lnTo>
                <a:lnTo>
                  <a:pt x="159564" y="379397"/>
                </a:lnTo>
                <a:lnTo>
                  <a:pt x="181701" y="379397"/>
                </a:lnTo>
                <a:lnTo>
                  <a:pt x="184468" y="372030"/>
                </a:lnTo>
                <a:lnTo>
                  <a:pt x="189079" y="367426"/>
                </a:lnTo>
                <a:lnTo>
                  <a:pt x="189079" y="364663"/>
                </a:lnTo>
                <a:lnTo>
                  <a:pt x="191846" y="362822"/>
                </a:lnTo>
                <a:lnTo>
                  <a:pt x="191846" y="337958"/>
                </a:lnTo>
                <a:lnTo>
                  <a:pt x="189079" y="337037"/>
                </a:lnTo>
                <a:lnTo>
                  <a:pt x="188157" y="329670"/>
                </a:lnTo>
                <a:close/>
                <a:moveTo>
                  <a:pt x="35971" y="323224"/>
                </a:moveTo>
                <a:lnTo>
                  <a:pt x="29515" y="332433"/>
                </a:lnTo>
                <a:lnTo>
                  <a:pt x="32282" y="340721"/>
                </a:lnTo>
                <a:lnTo>
                  <a:pt x="43350" y="336116"/>
                </a:lnTo>
                <a:lnTo>
                  <a:pt x="44272" y="325066"/>
                </a:lnTo>
                <a:close/>
                <a:moveTo>
                  <a:pt x="557115" y="188779"/>
                </a:moveTo>
                <a:lnTo>
                  <a:pt x="561751" y="188779"/>
                </a:lnTo>
                <a:lnTo>
                  <a:pt x="561751" y="194283"/>
                </a:lnTo>
                <a:lnTo>
                  <a:pt x="559897" y="196117"/>
                </a:lnTo>
                <a:lnTo>
                  <a:pt x="557115" y="197952"/>
                </a:lnTo>
                <a:lnTo>
                  <a:pt x="547844" y="197952"/>
                </a:lnTo>
                <a:lnTo>
                  <a:pt x="548771" y="191531"/>
                </a:lnTo>
                <a:lnTo>
                  <a:pt x="553407" y="191531"/>
                </a:lnTo>
                <a:lnTo>
                  <a:pt x="554334" y="189696"/>
                </a:lnTo>
                <a:close/>
                <a:moveTo>
                  <a:pt x="566337" y="183305"/>
                </a:moveTo>
                <a:lnTo>
                  <a:pt x="574659" y="185140"/>
                </a:lnTo>
                <a:cubicBezTo>
                  <a:pt x="575584" y="187891"/>
                  <a:pt x="576508" y="189726"/>
                  <a:pt x="577433" y="192478"/>
                </a:cubicBezTo>
                <a:lnTo>
                  <a:pt x="568186" y="192478"/>
                </a:lnTo>
                <a:lnTo>
                  <a:pt x="566337" y="188809"/>
                </a:lnTo>
                <a:close/>
                <a:moveTo>
                  <a:pt x="570998" y="176795"/>
                </a:moveTo>
                <a:cubicBezTo>
                  <a:pt x="571922" y="177712"/>
                  <a:pt x="572847" y="179547"/>
                  <a:pt x="572847" y="181381"/>
                </a:cubicBezTo>
                <a:lnTo>
                  <a:pt x="569148" y="178629"/>
                </a:lnTo>
                <a:close/>
                <a:moveTo>
                  <a:pt x="553466" y="176795"/>
                </a:moveTo>
                <a:lnTo>
                  <a:pt x="563526" y="176795"/>
                </a:lnTo>
                <a:lnTo>
                  <a:pt x="563526" y="182417"/>
                </a:lnTo>
                <a:lnTo>
                  <a:pt x="558940" y="185080"/>
                </a:lnTo>
                <a:lnTo>
                  <a:pt x="556277" y="186116"/>
                </a:lnTo>
                <a:lnTo>
                  <a:pt x="553466" y="186116"/>
                </a:lnTo>
                <a:lnTo>
                  <a:pt x="553466" y="179606"/>
                </a:lnTo>
                <a:close/>
                <a:moveTo>
                  <a:pt x="537737" y="176795"/>
                </a:moveTo>
                <a:lnTo>
                  <a:pt x="547844" y="176795"/>
                </a:lnTo>
                <a:lnTo>
                  <a:pt x="534980" y="194401"/>
                </a:lnTo>
                <a:lnTo>
                  <a:pt x="530386" y="191621"/>
                </a:lnTo>
                <a:lnTo>
                  <a:pt x="531305" y="184208"/>
                </a:lnTo>
                <a:close/>
                <a:moveTo>
                  <a:pt x="558940" y="167622"/>
                </a:moveTo>
                <a:lnTo>
                  <a:pt x="564562" y="173202"/>
                </a:lnTo>
                <a:lnTo>
                  <a:pt x="558940" y="174132"/>
                </a:lnTo>
                <a:close/>
                <a:moveTo>
                  <a:pt x="541414" y="164811"/>
                </a:moveTo>
                <a:lnTo>
                  <a:pt x="546945" y="164811"/>
                </a:lnTo>
                <a:lnTo>
                  <a:pt x="552476" y="164811"/>
                </a:lnTo>
                <a:lnTo>
                  <a:pt x="552476" y="168539"/>
                </a:lnTo>
                <a:lnTo>
                  <a:pt x="555241" y="168539"/>
                </a:lnTo>
                <a:lnTo>
                  <a:pt x="555241" y="174132"/>
                </a:lnTo>
                <a:lnTo>
                  <a:pt x="551554" y="174132"/>
                </a:lnTo>
                <a:lnTo>
                  <a:pt x="537727" y="174132"/>
                </a:lnTo>
                <a:lnTo>
                  <a:pt x="531274" y="172268"/>
                </a:lnTo>
                <a:lnTo>
                  <a:pt x="533118" y="168539"/>
                </a:lnTo>
                <a:close/>
                <a:moveTo>
                  <a:pt x="522102" y="142768"/>
                </a:moveTo>
                <a:lnTo>
                  <a:pt x="529499" y="143687"/>
                </a:lnTo>
                <a:lnTo>
                  <a:pt x="526725" y="153800"/>
                </a:lnTo>
                <a:lnTo>
                  <a:pt x="519327" y="155639"/>
                </a:lnTo>
                <a:lnTo>
                  <a:pt x="514704" y="146445"/>
                </a:lnTo>
                <a:close/>
                <a:moveTo>
                  <a:pt x="504496" y="110515"/>
                </a:moveTo>
                <a:cubicBezTo>
                  <a:pt x="504496" y="110515"/>
                  <a:pt x="504496" y="116987"/>
                  <a:pt x="504496" y="116987"/>
                </a:cubicBezTo>
                <a:lnTo>
                  <a:pt x="489795" y="117912"/>
                </a:lnTo>
                <a:lnTo>
                  <a:pt x="487038" y="115138"/>
                </a:lnTo>
                <a:lnTo>
                  <a:pt x="497145" y="112364"/>
                </a:lnTo>
                <a:cubicBezTo>
                  <a:pt x="497145" y="112364"/>
                  <a:pt x="503577" y="110515"/>
                  <a:pt x="504496" y="110515"/>
                </a:cubicBezTo>
                <a:close/>
                <a:moveTo>
                  <a:pt x="494389" y="94833"/>
                </a:moveTo>
                <a:lnTo>
                  <a:pt x="500821" y="94833"/>
                </a:lnTo>
                <a:lnTo>
                  <a:pt x="504496" y="94833"/>
                </a:lnTo>
                <a:lnTo>
                  <a:pt x="504496" y="99436"/>
                </a:lnTo>
                <a:lnTo>
                  <a:pt x="501739" y="103118"/>
                </a:lnTo>
                <a:lnTo>
                  <a:pt x="487038" y="103118"/>
                </a:lnTo>
                <a:lnTo>
                  <a:pt x="487038" y="97595"/>
                </a:lnTo>
                <a:lnTo>
                  <a:pt x="487038" y="96674"/>
                </a:lnTo>
                <a:lnTo>
                  <a:pt x="493470" y="96674"/>
                </a:lnTo>
                <a:close/>
                <a:moveTo>
                  <a:pt x="286847" y="0"/>
                </a:moveTo>
                <a:cubicBezTo>
                  <a:pt x="366168" y="0"/>
                  <a:pt x="437188" y="31309"/>
                  <a:pt x="488839" y="82878"/>
                </a:cubicBezTo>
                <a:lnTo>
                  <a:pt x="472237" y="82878"/>
                </a:lnTo>
                <a:lnTo>
                  <a:pt x="463014" y="91166"/>
                </a:lnTo>
                <a:lnTo>
                  <a:pt x="457480" y="91166"/>
                </a:lnTo>
                <a:lnTo>
                  <a:pt x="450101" y="87482"/>
                </a:lnTo>
                <a:lnTo>
                  <a:pt x="429809" y="81036"/>
                </a:lnTo>
                <a:lnTo>
                  <a:pt x="391994" y="81036"/>
                </a:lnTo>
                <a:lnTo>
                  <a:pt x="370780" y="95770"/>
                </a:lnTo>
                <a:lnTo>
                  <a:pt x="356022" y="97612"/>
                </a:lnTo>
                <a:lnTo>
                  <a:pt x="349566" y="103137"/>
                </a:lnTo>
                <a:lnTo>
                  <a:pt x="359712" y="104979"/>
                </a:lnTo>
                <a:lnTo>
                  <a:pt x="359712" y="108662"/>
                </a:lnTo>
                <a:lnTo>
                  <a:pt x="337576" y="108662"/>
                </a:lnTo>
                <a:lnTo>
                  <a:pt x="329275" y="115108"/>
                </a:lnTo>
                <a:lnTo>
                  <a:pt x="340343" y="124317"/>
                </a:lnTo>
                <a:lnTo>
                  <a:pt x="370780" y="124317"/>
                </a:lnTo>
                <a:lnTo>
                  <a:pt x="374469" y="119713"/>
                </a:lnTo>
                <a:lnTo>
                  <a:pt x="400295" y="119713"/>
                </a:lnTo>
                <a:lnTo>
                  <a:pt x="408596" y="128001"/>
                </a:lnTo>
                <a:lnTo>
                  <a:pt x="408596" y="140893"/>
                </a:lnTo>
                <a:lnTo>
                  <a:pt x="415974" y="148260"/>
                </a:lnTo>
                <a:lnTo>
                  <a:pt x="409518" y="152864"/>
                </a:lnTo>
                <a:lnTo>
                  <a:pt x="411363" y="169440"/>
                </a:lnTo>
                <a:lnTo>
                  <a:pt x="388304" y="197066"/>
                </a:lnTo>
                <a:lnTo>
                  <a:pt x="388304" y="222850"/>
                </a:lnTo>
                <a:lnTo>
                  <a:pt x="400295" y="229296"/>
                </a:lnTo>
                <a:lnTo>
                  <a:pt x="400295" y="252318"/>
                </a:lnTo>
                <a:lnTo>
                  <a:pt x="412285" y="272577"/>
                </a:lnTo>
                <a:lnTo>
                  <a:pt x="422431" y="273497"/>
                </a:lnTo>
                <a:lnTo>
                  <a:pt x="423353" y="267051"/>
                </a:lnTo>
                <a:lnTo>
                  <a:pt x="412285" y="249555"/>
                </a:lnTo>
                <a:lnTo>
                  <a:pt x="409518" y="232979"/>
                </a:lnTo>
                <a:lnTo>
                  <a:pt x="415974" y="232979"/>
                </a:lnTo>
                <a:lnTo>
                  <a:pt x="419664" y="250476"/>
                </a:lnTo>
                <a:lnTo>
                  <a:pt x="435343" y="273497"/>
                </a:lnTo>
                <a:lnTo>
                  <a:pt x="431654" y="281785"/>
                </a:lnTo>
                <a:lnTo>
                  <a:pt x="441800" y="297440"/>
                </a:lnTo>
                <a:lnTo>
                  <a:pt x="467625" y="303886"/>
                </a:lnTo>
                <a:lnTo>
                  <a:pt x="467625" y="299282"/>
                </a:lnTo>
                <a:lnTo>
                  <a:pt x="477771" y="301123"/>
                </a:lnTo>
                <a:lnTo>
                  <a:pt x="476849" y="308490"/>
                </a:lnTo>
                <a:lnTo>
                  <a:pt x="485150" y="310332"/>
                </a:lnTo>
                <a:lnTo>
                  <a:pt x="498062" y="313095"/>
                </a:lnTo>
                <a:lnTo>
                  <a:pt x="515587" y="333354"/>
                </a:lnTo>
                <a:lnTo>
                  <a:pt x="537723" y="335196"/>
                </a:lnTo>
                <a:lnTo>
                  <a:pt x="540490" y="353613"/>
                </a:lnTo>
                <a:lnTo>
                  <a:pt x="524810" y="364663"/>
                </a:lnTo>
                <a:lnTo>
                  <a:pt x="523888" y="381239"/>
                </a:lnTo>
                <a:lnTo>
                  <a:pt x="522043" y="391368"/>
                </a:lnTo>
                <a:lnTo>
                  <a:pt x="543257" y="418074"/>
                </a:lnTo>
                <a:cubicBezTo>
                  <a:pt x="495295" y="510160"/>
                  <a:pt x="398450" y="574621"/>
                  <a:pt x="286847" y="574621"/>
                </a:cubicBezTo>
                <a:cubicBezTo>
                  <a:pt x="131894" y="574621"/>
                  <a:pt x="4612" y="450304"/>
                  <a:pt x="0" y="296519"/>
                </a:cubicBezTo>
                <a:lnTo>
                  <a:pt x="19369" y="328749"/>
                </a:lnTo>
                <a:lnTo>
                  <a:pt x="26748" y="330591"/>
                </a:lnTo>
                <a:lnTo>
                  <a:pt x="34126" y="320462"/>
                </a:lnTo>
                <a:lnTo>
                  <a:pt x="37816" y="290994"/>
                </a:lnTo>
                <a:lnTo>
                  <a:pt x="45195" y="274418"/>
                </a:lnTo>
                <a:lnTo>
                  <a:pt x="57185" y="269814"/>
                </a:lnTo>
                <a:lnTo>
                  <a:pt x="78399" y="272577"/>
                </a:lnTo>
                <a:lnTo>
                  <a:pt x="105147" y="295598"/>
                </a:lnTo>
                <a:lnTo>
                  <a:pt x="105147" y="329670"/>
                </a:lnTo>
                <a:lnTo>
                  <a:pt x="140195" y="362822"/>
                </a:lnTo>
                <a:lnTo>
                  <a:pt x="142040" y="357296"/>
                </a:lnTo>
                <a:lnTo>
                  <a:pt x="113448" y="316778"/>
                </a:lnTo>
                <a:lnTo>
                  <a:pt x="117137" y="304807"/>
                </a:lnTo>
                <a:lnTo>
                  <a:pt x="131894" y="322303"/>
                </a:lnTo>
                <a:lnTo>
                  <a:pt x="140195" y="323224"/>
                </a:lnTo>
                <a:lnTo>
                  <a:pt x="151263" y="315857"/>
                </a:lnTo>
                <a:lnTo>
                  <a:pt x="149419" y="304807"/>
                </a:lnTo>
                <a:lnTo>
                  <a:pt x="130972" y="290073"/>
                </a:lnTo>
                <a:lnTo>
                  <a:pt x="130050" y="276260"/>
                </a:lnTo>
                <a:lnTo>
                  <a:pt x="135584" y="269814"/>
                </a:lnTo>
                <a:lnTo>
                  <a:pt x="144807" y="272577"/>
                </a:lnTo>
                <a:lnTo>
                  <a:pt x="143885" y="279023"/>
                </a:lnTo>
                <a:lnTo>
                  <a:pt x="149419" y="287311"/>
                </a:lnTo>
                <a:lnTo>
                  <a:pt x="154030" y="283627"/>
                </a:lnTo>
                <a:lnTo>
                  <a:pt x="151263" y="274418"/>
                </a:lnTo>
                <a:lnTo>
                  <a:pt x="177089" y="265210"/>
                </a:lnTo>
                <a:lnTo>
                  <a:pt x="189079" y="255080"/>
                </a:lnTo>
                <a:lnTo>
                  <a:pt x="187235" y="238505"/>
                </a:lnTo>
                <a:lnTo>
                  <a:pt x="164176" y="214562"/>
                </a:lnTo>
                <a:lnTo>
                  <a:pt x="164176" y="195224"/>
                </a:lnTo>
                <a:lnTo>
                  <a:pt x="174322" y="195224"/>
                </a:lnTo>
                <a:lnTo>
                  <a:pt x="204759" y="219166"/>
                </a:lnTo>
                <a:lnTo>
                  <a:pt x="213982" y="216404"/>
                </a:lnTo>
                <a:lnTo>
                  <a:pt x="208448" y="209037"/>
                </a:lnTo>
                <a:lnTo>
                  <a:pt x="191846" y="198907"/>
                </a:lnTo>
                <a:lnTo>
                  <a:pt x="192769" y="184173"/>
                </a:lnTo>
                <a:lnTo>
                  <a:pt x="212138" y="184173"/>
                </a:lnTo>
                <a:lnTo>
                  <a:pt x="213982" y="165756"/>
                </a:lnTo>
                <a:lnTo>
                  <a:pt x="206604" y="155627"/>
                </a:lnTo>
                <a:lnTo>
                  <a:pt x="210293" y="151022"/>
                </a:lnTo>
                <a:lnTo>
                  <a:pt x="220439" y="160231"/>
                </a:lnTo>
                <a:lnTo>
                  <a:pt x="223206" y="156547"/>
                </a:lnTo>
                <a:lnTo>
                  <a:pt x="211215" y="142734"/>
                </a:lnTo>
                <a:lnTo>
                  <a:pt x="180778" y="139051"/>
                </a:lnTo>
                <a:lnTo>
                  <a:pt x="176167" y="130763"/>
                </a:lnTo>
                <a:lnTo>
                  <a:pt x="185390" y="117871"/>
                </a:lnTo>
                <a:lnTo>
                  <a:pt x="191846" y="123396"/>
                </a:lnTo>
                <a:lnTo>
                  <a:pt x="213060" y="125238"/>
                </a:lnTo>
                <a:lnTo>
                  <a:pt x="239808" y="106821"/>
                </a:lnTo>
                <a:lnTo>
                  <a:pt x="244420" y="112346"/>
                </a:lnTo>
                <a:lnTo>
                  <a:pt x="237963" y="121554"/>
                </a:lnTo>
                <a:lnTo>
                  <a:pt x="237963" y="131684"/>
                </a:lnTo>
                <a:lnTo>
                  <a:pt x="262866" y="151022"/>
                </a:lnTo>
                <a:lnTo>
                  <a:pt x="270245" y="147339"/>
                </a:lnTo>
                <a:lnTo>
                  <a:pt x="267478" y="133526"/>
                </a:lnTo>
                <a:lnTo>
                  <a:pt x="249954" y="117871"/>
                </a:lnTo>
                <a:lnTo>
                  <a:pt x="273012" y="116029"/>
                </a:lnTo>
                <a:lnTo>
                  <a:pt x="273012" y="109583"/>
                </a:lnTo>
                <a:lnTo>
                  <a:pt x="284080" y="106821"/>
                </a:lnTo>
                <a:lnTo>
                  <a:pt x="275779" y="101295"/>
                </a:lnTo>
                <a:lnTo>
                  <a:pt x="275779" y="96691"/>
                </a:lnTo>
                <a:lnTo>
                  <a:pt x="299760" y="100375"/>
                </a:lnTo>
                <a:lnTo>
                  <a:pt x="303449" y="96691"/>
                </a:lnTo>
                <a:lnTo>
                  <a:pt x="272090" y="83799"/>
                </a:lnTo>
                <a:lnTo>
                  <a:pt x="157720" y="77353"/>
                </a:lnTo>
                <a:lnTo>
                  <a:pt x="147574" y="72748"/>
                </a:lnTo>
                <a:lnTo>
                  <a:pt x="130050" y="69986"/>
                </a:lnTo>
                <a:lnTo>
                  <a:pt x="117137" y="69065"/>
                </a:lnTo>
                <a:lnTo>
                  <a:pt x="106069" y="81036"/>
                </a:lnTo>
                <a:lnTo>
                  <a:pt x="100535" y="81036"/>
                </a:lnTo>
                <a:lnTo>
                  <a:pt x="93156" y="75511"/>
                </a:lnTo>
                <a:cubicBezTo>
                  <a:pt x="144807" y="28547"/>
                  <a:pt x="212138" y="0"/>
                  <a:pt x="286847" y="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内容占位符 1"/>
          <p:cNvSpPr txBox="1"/>
          <p:nvPr/>
        </p:nvSpPr>
        <p:spPr>
          <a:xfrm>
            <a:off x="1119357" y="3883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-3423" y="4187069"/>
            <a:ext cx="3884100" cy="2672645"/>
            <a:chOff x="-3423" y="4187069"/>
            <a:chExt cx="3884100" cy="2672645"/>
          </a:xfrm>
        </p:grpSpPr>
        <p:sp>
          <p:nvSpPr>
            <p:cNvPr id="95" name="任意多边形: 形状 94"/>
            <p:cNvSpPr/>
            <p:nvPr/>
          </p:nvSpPr>
          <p:spPr>
            <a:xfrm>
              <a:off x="215899" y="5592006"/>
              <a:ext cx="3664778" cy="126770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664778" h="1280426">
                  <a:moveTo>
                    <a:pt x="0" y="1278695"/>
                  </a:moveTo>
                  <a:cubicBezTo>
                    <a:pt x="865187" y="759582"/>
                    <a:pt x="1730375" y="254757"/>
                    <a:pt x="2120900" y="42032"/>
                  </a:cubicBezTo>
                  <a:cubicBezTo>
                    <a:pt x="2173287" y="5519"/>
                    <a:pt x="2303993" y="-10355"/>
                    <a:pt x="2362200" y="7107"/>
                  </a:cubicBezTo>
                  <a:cubicBezTo>
                    <a:pt x="2622815" y="153157"/>
                    <a:pt x="3510757" y="700846"/>
                    <a:pt x="3648869" y="780220"/>
                  </a:cubicBezTo>
                  <a:cubicBezTo>
                    <a:pt x="3686174" y="800063"/>
                    <a:pt x="3652573" y="884201"/>
                    <a:pt x="3602831" y="919126"/>
                  </a:cubicBezTo>
                  <a:cubicBezTo>
                    <a:pt x="3495939" y="998501"/>
                    <a:pt x="3230562" y="1145224"/>
                    <a:pt x="3014662" y="1280426"/>
                  </a:cubicBezTo>
                  <a:lnTo>
                    <a:pt x="0" y="1278695"/>
                  </a:ln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-3423" y="4187069"/>
              <a:ext cx="742312" cy="689151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92633" h="2431108">
                  <a:moveTo>
                    <a:pt x="0" y="667597"/>
                  </a:moveTo>
                  <a:cubicBezTo>
                    <a:pt x="503237" y="388997"/>
                    <a:pt x="660529" y="264607"/>
                    <a:pt x="1051054" y="51882"/>
                  </a:cubicBezTo>
                  <a:cubicBezTo>
                    <a:pt x="1112966" y="15369"/>
                    <a:pt x="1237322" y="-22953"/>
                    <a:pt x="1292354" y="16957"/>
                  </a:cubicBezTo>
                  <a:cubicBezTo>
                    <a:pt x="1552969" y="163007"/>
                    <a:pt x="2433767" y="715506"/>
                    <a:pt x="2571879" y="794880"/>
                  </a:cubicBezTo>
                  <a:cubicBezTo>
                    <a:pt x="2616328" y="831560"/>
                    <a:pt x="2581140" y="913292"/>
                    <a:pt x="2543304" y="933787"/>
                  </a:cubicBezTo>
                  <a:cubicBezTo>
                    <a:pt x="2404662" y="1035610"/>
                    <a:pt x="220660" y="2295906"/>
                    <a:pt x="4760" y="2431108"/>
                  </a:cubicBezTo>
                  <a:cubicBezTo>
                    <a:pt x="1585" y="1843677"/>
                    <a:pt x="3175" y="1255028"/>
                    <a:pt x="0" y="667597"/>
                  </a:cubicBez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342" y="4602694"/>
              <a:ext cx="2214656" cy="209885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  <a:gd name="connsiteX0-673" fmla="*/ 80083 w 2587959"/>
                <a:gd name="connsiteY0-674" fmla="*/ 610526 h 2431108"/>
                <a:gd name="connsiteX1-675" fmla="*/ 1046380 w 2587959"/>
                <a:gd name="connsiteY1-676" fmla="*/ 51882 h 2431108"/>
                <a:gd name="connsiteX2-677" fmla="*/ 1287680 w 2587959"/>
                <a:gd name="connsiteY2-678" fmla="*/ 16957 h 2431108"/>
                <a:gd name="connsiteX3-679" fmla="*/ 2567205 w 2587959"/>
                <a:gd name="connsiteY3-680" fmla="*/ 794880 h 2431108"/>
                <a:gd name="connsiteX4-681" fmla="*/ 2538630 w 2587959"/>
                <a:gd name="connsiteY4-682" fmla="*/ 933787 h 2431108"/>
                <a:gd name="connsiteX5-683" fmla="*/ 86 w 2587959"/>
                <a:gd name="connsiteY5-684" fmla="*/ 2431108 h 2431108"/>
                <a:gd name="connsiteX6-685" fmla="*/ 80083 w 2587959"/>
                <a:gd name="connsiteY6-686" fmla="*/ 610526 h 2431108"/>
                <a:gd name="connsiteX0-687" fmla="*/ 0 w 2507876"/>
                <a:gd name="connsiteY0-688" fmla="*/ 610526 h 2374036"/>
                <a:gd name="connsiteX1-689" fmla="*/ 966297 w 2507876"/>
                <a:gd name="connsiteY1-690" fmla="*/ 51882 h 2374036"/>
                <a:gd name="connsiteX2-691" fmla="*/ 1207597 w 2507876"/>
                <a:gd name="connsiteY2-692" fmla="*/ 16957 h 2374036"/>
                <a:gd name="connsiteX3-693" fmla="*/ 2487122 w 2507876"/>
                <a:gd name="connsiteY3-694" fmla="*/ 794880 h 2374036"/>
                <a:gd name="connsiteX4-695" fmla="*/ 2458547 w 2507876"/>
                <a:gd name="connsiteY4-696" fmla="*/ 933787 h 2374036"/>
                <a:gd name="connsiteX5-697" fmla="*/ 18886 w 2507876"/>
                <a:gd name="connsiteY5-698" fmla="*/ 2374036 h 2374036"/>
                <a:gd name="connsiteX6-699" fmla="*/ 0 w 2507876"/>
                <a:gd name="connsiteY6-700" fmla="*/ 610526 h 2374036"/>
                <a:gd name="connsiteX0-701" fmla="*/ 0 w 2493750"/>
                <a:gd name="connsiteY0-702" fmla="*/ 610525 h 2374036"/>
                <a:gd name="connsiteX1-703" fmla="*/ 952171 w 2493750"/>
                <a:gd name="connsiteY1-704" fmla="*/ 51882 h 2374036"/>
                <a:gd name="connsiteX2-705" fmla="*/ 1193471 w 2493750"/>
                <a:gd name="connsiteY2-706" fmla="*/ 16957 h 2374036"/>
                <a:gd name="connsiteX3-707" fmla="*/ 2472996 w 2493750"/>
                <a:gd name="connsiteY3-708" fmla="*/ 794880 h 2374036"/>
                <a:gd name="connsiteX4-709" fmla="*/ 2444421 w 2493750"/>
                <a:gd name="connsiteY4-710" fmla="*/ 933787 h 2374036"/>
                <a:gd name="connsiteX5-711" fmla="*/ 4760 w 2493750"/>
                <a:gd name="connsiteY5-712" fmla="*/ 2374036 h 2374036"/>
                <a:gd name="connsiteX6-713" fmla="*/ 0 w 2493750"/>
                <a:gd name="connsiteY6-714" fmla="*/ 610525 h 2374036"/>
                <a:gd name="connsiteX0-715" fmla="*/ 27238 w 2489204"/>
                <a:gd name="connsiteY0-716" fmla="*/ 594475 h 2374036"/>
                <a:gd name="connsiteX1-717" fmla="*/ 947625 w 2489204"/>
                <a:gd name="connsiteY1-718" fmla="*/ 51882 h 2374036"/>
                <a:gd name="connsiteX2-719" fmla="*/ 1188925 w 2489204"/>
                <a:gd name="connsiteY2-720" fmla="*/ 16957 h 2374036"/>
                <a:gd name="connsiteX3-721" fmla="*/ 2468450 w 2489204"/>
                <a:gd name="connsiteY3-722" fmla="*/ 794880 h 2374036"/>
                <a:gd name="connsiteX4-723" fmla="*/ 2439875 w 2489204"/>
                <a:gd name="connsiteY4-724" fmla="*/ 933787 h 2374036"/>
                <a:gd name="connsiteX5-725" fmla="*/ 214 w 2489204"/>
                <a:gd name="connsiteY5-726" fmla="*/ 2374036 h 2374036"/>
                <a:gd name="connsiteX6-727" fmla="*/ 27238 w 2489204"/>
                <a:gd name="connsiteY6-728" fmla="*/ 594475 h 2374036"/>
                <a:gd name="connsiteX0-729" fmla="*/ 1396 w 2463362"/>
                <a:gd name="connsiteY0-730" fmla="*/ 594475 h 2357984"/>
                <a:gd name="connsiteX1-731" fmla="*/ 921783 w 2463362"/>
                <a:gd name="connsiteY1-732" fmla="*/ 51882 h 2357984"/>
                <a:gd name="connsiteX2-733" fmla="*/ 1163083 w 2463362"/>
                <a:gd name="connsiteY2-734" fmla="*/ 16957 h 2357984"/>
                <a:gd name="connsiteX3-735" fmla="*/ 2442608 w 2463362"/>
                <a:gd name="connsiteY3-736" fmla="*/ 794880 h 2357984"/>
                <a:gd name="connsiteX4-737" fmla="*/ 2414033 w 2463362"/>
                <a:gd name="connsiteY4-738" fmla="*/ 933787 h 2357984"/>
                <a:gd name="connsiteX5-739" fmla="*/ 859 w 2463362"/>
                <a:gd name="connsiteY5-740" fmla="*/ 2357984 h 2357984"/>
                <a:gd name="connsiteX6-741" fmla="*/ 1396 w 2463362"/>
                <a:gd name="connsiteY6-742" fmla="*/ 594475 h 23579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63362" h="2357984">
                  <a:moveTo>
                    <a:pt x="1396" y="594475"/>
                  </a:moveTo>
                  <a:cubicBezTo>
                    <a:pt x="504633" y="315875"/>
                    <a:pt x="531258" y="264607"/>
                    <a:pt x="921783" y="51882"/>
                  </a:cubicBezTo>
                  <a:cubicBezTo>
                    <a:pt x="983695" y="15369"/>
                    <a:pt x="1108051" y="-22953"/>
                    <a:pt x="1163083" y="16957"/>
                  </a:cubicBezTo>
                  <a:cubicBezTo>
                    <a:pt x="1423698" y="163007"/>
                    <a:pt x="2304496" y="715506"/>
                    <a:pt x="2442608" y="794880"/>
                  </a:cubicBezTo>
                  <a:cubicBezTo>
                    <a:pt x="2487057" y="831560"/>
                    <a:pt x="2451869" y="913292"/>
                    <a:pt x="2414033" y="933787"/>
                  </a:cubicBezTo>
                  <a:cubicBezTo>
                    <a:pt x="2275391" y="1035610"/>
                    <a:pt x="216759" y="2222782"/>
                    <a:pt x="859" y="2357984"/>
                  </a:cubicBezTo>
                  <a:cubicBezTo>
                    <a:pt x="-2316" y="1770553"/>
                    <a:pt x="4571" y="1181906"/>
                    <a:pt x="1396" y="594475"/>
                  </a:cubicBezTo>
                  <a:close/>
                </a:path>
              </a:pathLst>
            </a:custGeom>
            <a:gradFill>
              <a:gsLst>
                <a:gs pos="3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68" name="矩形: 圆角 67"/>
          <p:cNvSpPr/>
          <p:nvPr/>
        </p:nvSpPr>
        <p:spPr>
          <a:xfrm>
            <a:off x="1276350" y="1686373"/>
            <a:ext cx="9839325" cy="4321445"/>
          </a:xfrm>
          <a:prstGeom prst="roundRect">
            <a:avLst>
              <a:gd name="adj" fmla="val 1957"/>
            </a:avLst>
          </a:prstGeom>
          <a:gradFill>
            <a:gsLst>
              <a:gs pos="0">
                <a:srgbClr val="FBEEC7"/>
              </a:gs>
              <a:gs pos="100000">
                <a:srgbClr val="E5BD83"/>
              </a:gs>
            </a:gsLst>
            <a:lin ang="5400000" scaled="1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zh-CN" altLang="en-US" dirty="0">
              <a:solidFill>
                <a:prstClr val="white"/>
              </a:solidFill>
              <a:latin typeface="Calibri" panose="020F0502020204030204"/>
              <a:ea typeface="锐字云字库细圆GB" panose="02010604000000000000" pitchFamily="2" charset="-122"/>
            </a:endParaRPr>
          </a:p>
        </p:txBody>
      </p:sp>
      <p:graphicFrame>
        <p:nvGraphicFramePr>
          <p:cNvPr id="23" name="表格 23"/>
          <p:cNvGraphicFramePr>
            <a:graphicFrameLocks noGrp="1"/>
          </p:cNvGraphicFramePr>
          <p:nvPr/>
        </p:nvGraphicFramePr>
        <p:xfrm>
          <a:off x="1400175" y="2356726"/>
          <a:ext cx="9580656" cy="35494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ctr" rotWithShape="0">
                    <a:schemeClr val="accent1">
                      <a:lumMod val="50000"/>
                      <a:alpha val="30000"/>
                    </a:schemeClr>
                  </a:outerShdw>
                </a:effectLst>
                <a:tableStyleId>{5C22544A-7EE6-4342-B048-85BDC9FD1C3A}</a:tableStyleId>
              </a:tblPr>
              <a:tblGrid>
                <a:gridCol w="1197582"/>
                <a:gridCol w="1197582"/>
                <a:gridCol w="1197582"/>
                <a:gridCol w="1197582"/>
                <a:gridCol w="1197582"/>
                <a:gridCol w="1197582"/>
                <a:gridCol w="1197582"/>
                <a:gridCol w="1197582"/>
              </a:tblGrid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n>
                            <a:solidFill>
                              <a:schemeClr val="accent5"/>
                            </a:solidFill>
                          </a:ln>
                          <a:latin typeface="+mj-ea"/>
                          <a:ea typeface="+mj-ea"/>
                        </a:rPr>
                        <a:t>名称</a:t>
                      </a:r>
                      <a:endParaRPr lang="zh-CN" altLang="en-US" dirty="0">
                        <a:ln>
                          <a:solidFill>
                            <a:schemeClr val="accent5"/>
                          </a:solidFill>
                        </a:ln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n>
                            <a:solidFill>
                              <a:schemeClr val="accent5"/>
                            </a:solidFill>
                          </a:ln>
                          <a:latin typeface="+mj-ea"/>
                          <a:ea typeface="+mj-ea"/>
                        </a:rPr>
                        <a:t>项目</a:t>
                      </a:r>
                      <a:r>
                        <a:rPr lang="en-US" altLang="zh-CN" b="0" dirty="0">
                          <a:ln>
                            <a:solidFill>
                              <a:schemeClr val="accent5"/>
                            </a:solidFill>
                          </a:ln>
                          <a:latin typeface="+mj-ea"/>
                          <a:ea typeface="+mj-ea"/>
                        </a:rPr>
                        <a:t>1</a:t>
                      </a:r>
                      <a:endParaRPr lang="zh-CN" altLang="en-US" b="0" dirty="0">
                        <a:ln>
                          <a:solidFill>
                            <a:schemeClr val="accent5"/>
                          </a:solidFill>
                        </a:ln>
                        <a:latin typeface="+mj-ea"/>
                        <a:ea typeface="+mj-ea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5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ln>
                            <a:solidFill>
                              <a:schemeClr val="accent5"/>
                            </a:solidFill>
                          </a:ln>
                          <a:solidFill>
                            <a:schemeClr val="lt1"/>
                          </a:solidFill>
                          <a:latin typeface="+mj-ea"/>
                          <a:ea typeface="+mj-ea"/>
                          <a:cs typeface="+mn-cs"/>
                        </a:rPr>
                        <a:t>7</a:t>
                      </a:r>
                      <a:endParaRPr lang="zh-CN" altLang="en-US" sz="1800" b="0" kern="1200" dirty="0">
                        <a:ln>
                          <a:solidFill>
                            <a:schemeClr val="accent5"/>
                          </a:solidFill>
                        </a:ln>
                        <a:solidFill>
                          <a:schemeClr val="l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1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2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3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4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5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6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3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a typeface="锐字云字库细圆GB" panose="02010604000000000000" pitchFamily="2" charset="-122"/>
                        </a:rPr>
                        <a:t>数据</a:t>
                      </a:r>
                      <a:r>
                        <a:rPr lang="en-US" altLang="zh-CN" b="1" dirty="0"/>
                        <a:t>7</a:t>
                      </a:r>
                      <a:endParaRPr lang="zh-CN" altLang="en-US" b="1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锐字云字库细圆GB" panose="02010604000000000000" pitchFamily="2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25" name="直角三角形 24"/>
          <p:cNvSpPr/>
          <p:nvPr/>
        </p:nvSpPr>
        <p:spPr>
          <a:xfrm rot="16200000" flipH="1">
            <a:off x="1055765" y="2170379"/>
            <a:ext cx="177686" cy="263484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1012824" y="1838881"/>
            <a:ext cx="6584315" cy="374397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3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371843" y="1792115"/>
            <a:ext cx="44220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此处添加表格标题内容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845896" y="1927540"/>
            <a:ext cx="1050443" cy="180000"/>
            <a:chOff x="788475" y="149503"/>
            <a:chExt cx="1050443" cy="180000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788475" y="149503"/>
              <a:ext cx="0" cy="18000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883970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9181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979465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8363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1074959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754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170454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6727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265949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5909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1361444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5090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1456939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4272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1552434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3454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1647928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2636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1743423" y="149503"/>
              <a:ext cx="0" cy="180000"/>
            </a:xfrm>
            <a:prstGeom prst="line">
              <a:avLst/>
            </a:prstGeom>
            <a:ln w="3175" cap="flat" cmpd="sng" algn="ctr">
              <a:solidFill>
                <a:schemeClr val="accent4">
                  <a:lumMod val="100000"/>
                  <a:alpha val="1818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1838918" y="149503"/>
              <a:ext cx="0" cy="180000"/>
            </a:xfrm>
            <a:prstGeom prst="line">
              <a:avLst/>
            </a:prstGeom>
            <a:ln w="3175">
              <a:solidFill>
                <a:schemeClr val="accent4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4032826" y="1874598"/>
            <a:ext cx="7752774" cy="4258733"/>
          </a:xfrm>
          <a:prstGeom prst="roundRect">
            <a:avLst>
              <a:gd name="adj" fmla="val 1957"/>
            </a:avLst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0" scaled="1"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2821" y="1874598"/>
            <a:ext cx="3532642" cy="4475402"/>
            <a:chOff x="753067" y="1624460"/>
            <a:chExt cx="10583960" cy="4890640"/>
          </a:xfrm>
        </p:grpSpPr>
        <p:sp>
          <p:nvSpPr>
            <p:cNvPr id="20" name="矩形: 圆角 19"/>
            <p:cNvSpPr/>
            <p:nvPr/>
          </p:nvSpPr>
          <p:spPr>
            <a:xfrm>
              <a:off x="865008" y="1660611"/>
              <a:ext cx="10360077" cy="4600490"/>
            </a:xfrm>
            <a:prstGeom prst="roundRect">
              <a:avLst>
                <a:gd name="adj" fmla="val 1222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753067" y="1624460"/>
              <a:ext cx="10583960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graphicFrame>
        <p:nvGraphicFramePr>
          <p:cNvPr id="5" name="图表 4"/>
          <p:cNvGraphicFramePr/>
          <p:nvPr/>
        </p:nvGraphicFramePr>
        <p:xfrm>
          <a:off x="4175450" y="2637811"/>
          <a:ext cx="7430163" cy="3269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6469617" y="2032995"/>
            <a:ext cx="2841828" cy="461665"/>
            <a:chOff x="5984672" y="1838328"/>
            <a:chExt cx="2841828" cy="461665"/>
          </a:xfrm>
        </p:grpSpPr>
        <p:sp>
          <p:nvSpPr>
            <p:cNvPr id="24" name="矩形: 圆角 23"/>
            <p:cNvSpPr/>
            <p:nvPr/>
          </p:nvSpPr>
          <p:spPr>
            <a:xfrm>
              <a:off x="5984672" y="1921215"/>
              <a:ext cx="2841828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17729" y="18383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400" dirty="0"/>
                <a:t>请添加表格标题</a:t>
              </a:r>
              <a:endParaRPr lang="zh-CN" altLang="en-US" sz="2400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91208" y="2006752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82040" y="2501499"/>
            <a:ext cx="3194050" cy="36000"/>
            <a:chOff x="854075" y="3431284"/>
            <a:chExt cx="3194050" cy="3600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: 圆角 31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36581" y="2642602"/>
            <a:ext cx="3185122" cy="3182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16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 b="28569"/>
          <a:stretch>
            <a:fillRect/>
          </a:stretch>
        </p:blipFill>
        <p:spPr>
          <a:xfrm rot="170596">
            <a:off x="3481666" y="162212"/>
            <a:ext cx="9503286" cy="494175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125607" y="1079500"/>
            <a:ext cx="3940787" cy="4806228"/>
            <a:chOff x="5667986" y="983075"/>
            <a:chExt cx="3940787" cy="4136571"/>
          </a:xfrm>
        </p:grpSpPr>
        <p:sp>
          <p:nvSpPr>
            <p:cNvPr id="23" name="矩形: 圆角 22"/>
            <p:cNvSpPr/>
            <p:nvPr/>
          </p:nvSpPr>
          <p:spPr>
            <a:xfrm>
              <a:off x="5667986" y="983075"/>
              <a:ext cx="3940787" cy="4136571"/>
            </a:xfrm>
            <a:prstGeom prst="roundRect">
              <a:avLst>
                <a:gd name="adj" fmla="val 7180"/>
              </a:avLst>
            </a:prstGeom>
            <a:gradFill>
              <a:gsLst>
                <a:gs pos="0">
                  <a:srgbClr val="FBEEC7"/>
                </a:gs>
                <a:gs pos="100000">
                  <a:srgbClr val="E5BD83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901019" y="1179824"/>
              <a:ext cx="3474720" cy="3939822"/>
            </a:xfrm>
            <a:prstGeom prst="roundRect">
              <a:avLst>
                <a:gd name="adj" fmla="val 6565"/>
              </a:avLst>
            </a:prstGeom>
            <a:noFill/>
            <a:ln w="38100">
              <a:gradFill flip="none" rotWithShape="1">
                <a:gsLst>
                  <a:gs pos="0">
                    <a:srgbClr val="BF7C23"/>
                  </a:gs>
                  <a:gs pos="44000">
                    <a:srgbClr val="EACA9D"/>
                  </a:gs>
                  <a:gs pos="95000">
                    <a:srgbClr val="E5BD8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89342" y="1445172"/>
            <a:ext cx="18133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chemeClr val="accent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noFill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03</a:t>
            </a:r>
            <a:endParaRPr kumimoji="0" lang="zh-CN" altLang="en-US" sz="8800" b="0" i="0" u="none" strike="noStrike" kern="1200" cap="none" spc="0" normalizeH="0" baseline="0" noProof="0" dirty="0"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noFill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25607" y="2750248"/>
            <a:ext cx="39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点击此处</a:t>
            </a:r>
            <a:endParaRPr lang="en-US" altLang="zh-CN" sz="480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</a:t>
            </a:r>
            <a:r>
              <a:rPr kumimoji="0" lang="zh-CN" altLang="en-US" sz="4800" b="0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标题</a:t>
            </a:r>
            <a:endParaRPr kumimoji="0" lang="zh-CN" altLang="en-US" sz="4800" b="0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2" b="32272"/>
          <a:stretch>
            <a:fillRect/>
          </a:stretch>
        </p:blipFill>
        <p:spPr>
          <a:xfrm>
            <a:off x="-451736" y="4224909"/>
            <a:ext cx="9786588" cy="2965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41" y="4433294"/>
            <a:ext cx="1806668" cy="1806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813516" y="1772937"/>
            <a:ext cx="5676237" cy="1122028"/>
            <a:chOff x="6096000" y="2004028"/>
            <a:chExt cx="5676237" cy="1122028"/>
          </a:xfrm>
        </p:grpSpPr>
        <p:sp>
          <p:nvSpPr>
            <p:cNvPr id="15" name="文本框 14"/>
            <p:cNvSpPr txBox="1"/>
            <p:nvPr/>
          </p:nvSpPr>
          <p:spPr>
            <a:xfrm>
              <a:off x="6109846" y="20040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矩形: 圆角 17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6096000" y="2528713"/>
              <a:ext cx="532805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07981" y="1800775"/>
            <a:ext cx="3112454" cy="3867619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grpSp>
        <p:nvGrpSpPr>
          <p:cNvPr id="81" name="组合 80"/>
          <p:cNvGrpSpPr/>
          <p:nvPr/>
        </p:nvGrpSpPr>
        <p:grpSpPr>
          <a:xfrm>
            <a:off x="5813516" y="3156867"/>
            <a:ext cx="5676237" cy="1122028"/>
            <a:chOff x="6096000" y="2004028"/>
            <a:chExt cx="5676237" cy="1122028"/>
          </a:xfrm>
        </p:grpSpPr>
        <p:sp>
          <p:nvSpPr>
            <p:cNvPr id="82" name="文本框 81"/>
            <p:cNvSpPr txBox="1"/>
            <p:nvPr/>
          </p:nvSpPr>
          <p:spPr>
            <a:xfrm>
              <a:off x="6109846" y="20040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矩形: 圆角 85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6096000" y="2528713"/>
              <a:ext cx="532805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13516" y="4540798"/>
            <a:ext cx="5676237" cy="1122028"/>
            <a:chOff x="6096000" y="2004028"/>
            <a:chExt cx="5676237" cy="1122028"/>
          </a:xfrm>
        </p:grpSpPr>
        <p:sp>
          <p:nvSpPr>
            <p:cNvPr id="88" name="文本框 87"/>
            <p:cNvSpPr txBox="1"/>
            <p:nvPr/>
          </p:nvSpPr>
          <p:spPr>
            <a:xfrm>
              <a:off x="6109846" y="20040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91" name="直接连接符 90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矩形: 圆角 91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6096000" y="2528713"/>
              <a:ext cx="532805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514170" y="2248133"/>
            <a:ext cx="828000" cy="499892"/>
            <a:chOff x="4031175" y="2207592"/>
            <a:chExt cx="828000" cy="499892"/>
          </a:xfrm>
        </p:grpSpPr>
        <p:sp>
          <p:nvSpPr>
            <p:cNvPr id="93" name="直角三角形 92"/>
            <p:cNvSpPr/>
            <p:nvPr/>
          </p:nvSpPr>
          <p:spPr>
            <a:xfrm rot="5400000">
              <a:off x="4690042" y="2540101"/>
              <a:ext cx="125495" cy="20927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4" name="平行四边形 93"/>
            <p:cNvSpPr/>
            <p:nvPr/>
          </p:nvSpPr>
          <p:spPr>
            <a:xfrm>
              <a:off x="4031175" y="2207592"/>
              <a:ext cx="828000" cy="3743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5"/>
                  </a:solidFill>
                  <a:latin typeface="+mj-ea"/>
                  <a:ea typeface="+mj-ea"/>
                </a:rPr>
                <a:t>01</a:t>
              </a:r>
              <a:endParaRPr lang="zh-CN" altLang="en-US" sz="2400" b="1" dirty="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514170" y="3614719"/>
            <a:ext cx="828000" cy="499892"/>
            <a:chOff x="4031175" y="2207592"/>
            <a:chExt cx="828000" cy="499892"/>
          </a:xfrm>
        </p:grpSpPr>
        <p:sp>
          <p:nvSpPr>
            <p:cNvPr id="97" name="直角三角形 96"/>
            <p:cNvSpPr/>
            <p:nvPr/>
          </p:nvSpPr>
          <p:spPr>
            <a:xfrm rot="5400000">
              <a:off x="4690042" y="2540101"/>
              <a:ext cx="125495" cy="20927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8" name="平行四边形 97"/>
            <p:cNvSpPr/>
            <p:nvPr/>
          </p:nvSpPr>
          <p:spPr>
            <a:xfrm>
              <a:off x="4031175" y="2207592"/>
              <a:ext cx="828000" cy="3743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5"/>
                  </a:solidFill>
                  <a:latin typeface="+mj-ea"/>
                  <a:ea typeface="+mj-ea"/>
                </a:rPr>
                <a:t>02</a:t>
              </a:r>
              <a:endParaRPr lang="zh-CN" altLang="en-US" sz="2400" b="1" dirty="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14170" y="4981304"/>
            <a:ext cx="828000" cy="499892"/>
            <a:chOff x="4031175" y="2207592"/>
            <a:chExt cx="828000" cy="499892"/>
          </a:xfrm>
        </p:grpSpPr>
        <p:sp>
          <p:nvSpPr>
            <p:cNvPr id="100" name="直角三角形 99"/>
            <p:cNvSpPr/>
            <p:nvPr/>
          </p:nvSpPr>
          <p:spPr>
            <a:xfrm rot="5400000">
              <a:off x="4690042" y="2540101"/>
              <a:ext cx="125495" cy="20927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01" name="平行四边形 100"/>
            <p:cNvSpPr/>
            <p:nvPr/>
          </p:nvSpPr>
          <p:spPr>
            <a:xfrm>
              <a:off x="4031175" y="2207592"/>
              <a:ext cx="828000" cy="3743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5"/>
                  </a:solidFill>
                  <a:latin typeface="+mj-ea"/>
                  <a:ea typeface="+mj-ea"/>
                </a:rPr>
                <a:t>03</a:t>
              </a:r>
              <a:endParaRPr lang="zh-CN" altLang="en-US" sz="2400" b="1" dirty="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38380" y="4759886"/>
            <a:ext cx="873710" cy="873710"/>
            <a:chOff x="4838380" y="4759886"/>
            <a:chExt cx="873710" cy="873710"/>
          </a:xfrm>
        </p:grpSpPr>
        <p:sp>
          <p:nvSpPr>
            <p:cNvPr id="36" name="椭圆 35"/>
            <p:cNvSpPr/>
            <p:nvPr/>
          </p:nvSpPr>
          <p:spPr>
            <a:xfrm>
              <a:off x="4838380" y="4759886"/>
              <a:ext cx="873710" cy="873710"/>
            </a:xfrm>
            <a:prstGeom prst="ellipse">
              <a:avLst/>
            </a:prstGeom>
            <a:gradFill flip="none" rotWithShape="1">
              <a:gsLst>
                <a:gs pos="5100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7" name="dollar-bag_17794"/>
            <p:cNvSpPr/>
            <p:nvPr/>
          </p:nvSpPr>
          <p:spPr>
            <a:xfrm>
              <a:off x="5086758" y="4917956"/>
              <a:ext cx="422343" cy="545427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38380" y="3330553"/>
            <a:ext cx="873710" cy="873710"/>
            <a:chOff x="4838380" y="3330553"/>
            <a:chExt cx="873710" cy="873710"/>
          </a:xfrm>
        </p:grpSpPr>
        <p:sp>
          <p:nvSpPr>
            <p:cNvPr id="39" name="椭圆 38"/>
            <p:cNvSpPr/>
            <p:nvPr/>
          </p:nvSpPr>
          <p:spPr>
            <a:xfrm>
              <a:off x="4838380" y="3330553"/>
              <a:ext cx="873710" cy="873710"/>
            </a:xfrm>
            <a:prstGeom prst="ellipse">
              <a:avLst/>
            </a:prstGeom>
            <a:gradFill flip="none" rotWithShape="1">
              <a:gsLst>
                <a:gs pos="5100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41" name="investments-protection_73204"/>
            <p:cNvSpPr/>
            <p:nvPr/>
          </p:nvSpPr>
          <p:spPr>
            <a:xfrm>
              <a:off x="5028294" y="3510305"/>
              <a:ext cx="493882" cy="545427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88" h="2641">
                  <a:moveTo>
                    <a:pt x="2284" y="245"/>
                  </a:moveTo>
                  <a:cubicBezTo>
                    <a:pt x="2279" y="217"/>
                    <a:pt x="2258" y="195"/>
                    <a:pt x="2230" y="190"/>
                  </a:cubicBezTo>
                  <a:lnTo>
                    <a:pt x="1206" y="1"/>
                  </a:lnTo>
                  <a:cubicBezTo>
                    <a:pt x="1198" y="0"/>
                    <a:pt x="1190" y="0"/>
                    <a:pt x="1182" y="1"/>
                  </a:cubicBezTo>
                  <a:lnTo>
                    <a:pt x="159" y="190"/>
                  </a:lnTo>
                  <a:cubicBezTo>
                    <a:pt x="131" y="195"/>
                    <a:pt x="109" y="217"/>
                    <a:pt x="105" y="245"/>
                  </a:cubicBezTo>
                  <a:cubicBezTo>
                    <a:pt x="100" y="274"/>
                    <a:pt x="0" y="961"/>
                    <a:pt x="202" y="1554"/>
                  </a:cubicBezTo>
                  <a:cubicBezTo>
                    <a:pt x="405" y="2155"/>
                    <a:pt x="1128" y="2611"/>
                    <a:pt x="1159" y="2630"/>
                  </a:cubicBezTo>
                  <a:cubicBezTo>
                    <a:pt x="1170" y="2637"/>
                    <a:pt x="1182" y="2641"/>
                    <a:pt x="1194" y="2641"/>
                  </a:cubicBezTo>
                  <a:cubicBezTo>
                    <a:pt x="1207" y="2641"/>
                    <a:pt x="1219" y="2637"/>
                    <a:pt x="1230" y="2630"/>
                  </a:cubicBezTo>
                  <a:cubicBezTo>
                    <a:pt x="1260" y="2611"/>
                    <a:pt x="1983" y="2155"/>
                    <a:pt x="2187" y="1554"/>
                  </a:cubicBezTo>
                  <a:cubicBezTo>
                    <a:pt x="2388" y="961"/>
                    <a:pt x="2288" y="274"/>
                    <a:pt x="2284" y="245"/>
                  </a:cubicBezTo>
                  <a:close/>
                  <a:moveTo>
                    <a:pt x="1994" y="1478"/>
                  </a:moveTo>
                  <a:cubicBezTo>
                    <a:pt x="1824" y="1972"/>
                    <a:pt x="1194" y="2357"/>
                    <a:pt x="1194" y="2357"/>
                  </a:cubicBezTo>
                  <a:lnTo>
                    <a:pt x="1194" y="1299"/>
                  </a:lnTo>
                  <a:lnTo>
                    <a:pt x="344" y="1299"/>
                  </a:lnTo>
                  <a:cubicBezTo>
                    <a:pt x="243" y="854"/>
                    <a:pt x="313" y="400"/>
                    <a:pt x="313" y="400"/>
                  </a:cubicBezTo>
                  <a:lnTo>
                    <a:pt x="1194" y="241"/>
                  </a:lnTo>
                  <a:lnTo>
                    <a:pt x="1194" y="1299"/>
                  </a:lnTo>
                  <a:lnTo>
                    <a:pt x="2045" y="1299"/>
                  </a:lnTo>
                  <a:cubicBezTo>
                    <a:pt x="2031" y="1359"/>
                    <a:pt x="2015" y="1420"/>
                    <a:pt x="1994" y="14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38380" y="1901220"/>
            <a:ext cx="873710" cy="873710"/>
            <a:chOff x="4838380" y="1901220"/>
            <a:chExt cx="873710" cy="873710"/>
          </a:xfrm>
        </p:grpSpPr>
        <p:sp>
          <p:nvSpPr>
            <p:cNvPr id="43" name="椭圆 42"/>
            <p:cNvSpPr/>
            <p:nvPr/>
          </p:nvSpPr>
          <p:spPr>
            <a:xfrm>
              <a:off x="4838380" y="1901220"/>
              <a:ext cx="873710" cy="873710"/>
            </a:xfrm>
            <a:prstGeom prst="ellipse">
              <a:avLst/>
            </a:prstGeom>
            <a:gradFill flip="none" rotWithShape="1">
              <a:gsLst>
                <a:gs pos="5100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44" name="instructor-giving-a-lecture-with-circular-graphic-on-screen_43194"/>
            <p:cNvSpPr/>
            <p:nvPr/>
          </p:nvSpPr>
          <p:spPr>
            <a:xfrm>
              <a:off x="5023983" y="2085216"/>
              <a:ext cx="545430" cy="479270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97041" h="524623">
                  <a:moveTo>
                    <a:pt x="511060" y="318176"/>
                  </a:moveTo>
                  <a:lnTo>
                    <a:pt x="555430" y="318176"/>
                  </a:lnTo>
                  <a:lnTo>
                    <a:pt x="555430" y="328291"/>
                  </a:lnTo>
                  <a:lnTo>
                    <a:pt x="511060" y="328291"/>
                  </a:lnTo>
                  <a:close/>
                  <a:moveTo>
                    <a:pt x="511060" y="298175"/>
                  </a:moveTo>
                  <a:lnTo>
                    <a:pt x="555430" y="298175"/>
                  </a:lnTo>
                  <a:lnTo>
                    <a:pt x="555430" y="309670"/>
                  </a:lnTo>
                  <a:lnTo>
                    <a:pt x="511060" y="309670"/>
                  </a:lnTo>
                  <a:close/>
                  <a:moveTo>
                    <a:pt x="511060" y="279554"/>
                  </a:moveTo>
                  <a:lnTo>
                    <a:pt x="555430" y="279554"/>
                  </a:lnTo>
                  <a:lnTo>
                    <a:pt x="555430" y="291049"/>
                  </a:lnTo>
                  <a:lnTo>
                    <a:pt x="511060" y="291049"/>
                  </a:lnTo>
                  <a:close/>
                  <a:moveTo>
                    <a:pt x="511060" y="260932"/>
                  </a:moveTo>
                  <a:lnTo>
                    <a:pt x="555430" y="260932"/>
                  </a:lnTo>
                  <a:lnTo>
                    <a:pt x="555430" y="270818"/>
                  </a:lnTo>
                  <a:lnTo>
                    <a:pt x="511060" y="270818"/>
                  </a:lnTo>
                  <a:close/>
                  <a:moveTo>
                    <a:pt x="511060" y="242311"/>
                  </a:moveTo>
                  <a:lnTo>
                    <a:pt x="555430" y="242311"/>
                  </a:lnTo>
                  <a:lnTo>
                    <a:pt x="555430" y="253576"/>
                  </a:lnTo>
                  <a:lnTo>
                    <a:pt x="511060" y="253576"/>
                  </a:lnTo>
                  <a:close/>
                  <a:moveTo>
                    <a:pt x="436378" y="240701"/>
                  </a:moveTo>
                  <a:lnTo>
                    <a:pt x="489449" y="240701"/>
                  </a:lnTo>
                  <a:cubicBezTo>
                    <a:pt x="488015" y="265059"/>
                    <a:pt x="476540" y="286552"/>
                    <a:pt x="460762" y="302313"/>
                  </a:cubicBezTo>
                  <a:lnTo>
                    <a:pt x="423469" y="265059"/>
                  </a:lnTo>
                  <a:cubicBezTo>
                    <a:pt x="430641" y="257895"/>
                    <a:pt x="434944" y="250731"/>
                    <a:pt x="436378" y="240701"/>
                  </a:cubicBezTo>
                  <a:close/>
                  <a:moveTo>
                    <a:pt x="386069" y="146214"/>
                  </a:moveTo>
                  <a:lnTo>
                    <a:pt x="386069" y="199256"/>
                  </a:lnTo>
                  <a:cubicBezTo>
                    <a:pt x="367412" y="200690"/>
                    <a:pt x="353060" y="216459"/>
                    <a:pt x="353060" y="235096"/>
                  </a:cubicBezTo>
                  <a:cubicBezTo>
                    <a:pt x="353060" y="253732"/>
                    <a:pt x="370282" y="270935"/>
                    <a:pt x="388940" y="270935"/>
                  </a:cubicBezTo>
                  <a:cubicBezTo>
                    <a:pt x="397551" y="270935"/>
                    <a:pt x="406162" y="266634"/>
                    <a:pt x="411902" y="262334"/>
                  </a:cubicBezTo>
                  <a:lnTo>
                    <a:pt x="449217" y="299607"/>
                  </a:lnTo>
                  <a:cubicBezTo>
                    <a:pt x="433430" y="313943"/>
                    <a:pt x="411902" y="322544"/>
                    <a:pt x="388940" y="322544"/>
                  </a:cubicBezTo>
                  <a:cubicBezTo>
                    <a:pt x="340144" y="322544"/>
                    <a:pt x="301394" y="283837"/>
                    <a:pt x="301394" y="235096"/>
                  </a:cubicBezTo>
                  <a:cubicBezTo>
                    <a:pt x="301394" y="187788"/>
                    <a:pt x="338709" y="147648"/>
                    <a:pt x="386069" y="146214"/>
                  </a:cubicBezTo>
                  <a:close/>
                  <a:moveTo>
                    <a:pt x="391973" y="143225"/>
                  </a:moveTo>
                  <a:cubicBezTo>
                    <a:pt x="393407" y="143225"/>
                    <a:pt x="393407" y="143225"/>
                    <a:pt x="394841" y="143225"/>
                  </a:cubicBezTo>
                  <a:cubicBezTo>
                    <a:pt x="443601" y="143225"/>
                    <a:pt x="482322" y="183356"/>
                    <a:pt x="482322" y="232087"/>
                  </a:cubicBezTo>
                  <a:cubicBezTo>
                    <a:pt x="482322" y="232087"/>
                    <a:pt x="482322" y="233521"/>
                    <a:pt x="482322" y="234954"/>
                  </a:cubicBezTo>
                  <a:lnTo>
                    <a:pt x="430694" y="234954"/>
                  </a:lnTo>
                  <a:cubicBezTo>
                    <a:pt x="430694" y="233521"/>
                    <a:pt x="430694" y="232087"/>
                    <a:pt x="430694" y="232087"/>
                  </a:cubicBezTo>
                  <a:cubicBezTo>
                    <a:pt x="430694" y="212022"/>
                    <a:pt x="414919" y="196256"/>
                    <a:pt x="394841" y="196256"/>
                  </a:cubicBezTo>
                  <a:cubicBezTo>
                    <a:pt x="393407" y="196256"/>
                    <a:pt x="393407" y="196256"/>
                    <a:pt x="391973" y="196256"/>
                  </a:cubicBezTo>
                  <a:close/>
                  <a:moveTo>
                    <a:pt x="209538" y="117542"/>
                  </a:moveTo>
                  <a:lnTo>
                    <a:pt x="209538" y="179177"/>
                  </a:lnTo>
                  <a:lnTo>
                    <a:pt x="281298" y="213579"/>
                  </a:lnTo>
                  <a:lnTo>
                    <a:pt x="281298" y="258014"/>
                  </a:lnTo>
                  <a:lnTo>
                    <a:pt x="209538" y="225046"/>
                  </a:lnTo>
                  <a:lnTo>
                    <a:pt x="209538" y="341150"/>
                  </a:lnTo>
                  <a:lnTo>
                    <a:pt x="367410" y="341150"/>
                  </a:lnTo>
                  <a:lnTo>
                    <a:pt x="394679" y="341150"/>
                  </a:lnTo>
                  <a:lnTo>
                    <a:pt x="571208" y="341150"/>
                  </a:lnTo>
                  <a:lnTo>
                    <a:pt x="571208" y="117542"/>
                  </a:lnTo>
                  <a:close/>
                  <a:moveTo>
                    <a:pt x="363104" y="73107"/>
                  </a:moveTo>
                  <a:lnTo>
                    <a:pt x="410466" y="73107"/>
                  </a:lnTo>
                  <a:lnTo>
                    <a:pt x="410466" y="93174"/>
                  </a:lnTo>
                  <a:lnTo>
                    <a:pt x="588430" y="93174"/>
                  </a:lnTo>
                  <a:lnTo>
                    <a:pt x="597041" y="93174"/>
                  </a:lnTo>
                  <a:lnTo>
                    <a:pt x="597041" y="117542"/>
                  </a:lnTo>
                  <a:lnTo>
                    <a:pt x="588430" y="117542"/>
                  </a:lnTo>
                  <a:lnTo>
                    <a:pt x="588430" y="358350"/>
                  </a:lnTo>
                  <a:lnTo>
                    <a:pt x="394679" y="358350"/>
                  </a:lnTo>
                  <a:lnTo>
                    <a:pt x="394679" y="402785"/>
                  </a:lnTo>
                  <a:lnTo>
                    <a:pt x="490837" y="511723"/>
                  </a:lnTo>
                  <a:lnTo>
                    <a:pt x="456392" y="511723"/>
                  </a:lnTo>
                  <a:lnTo>
                    <a:pt x="390373" y="438620"/>
                  </a:lnTo>
                  <a:lnTo>
                    <a:pt x="390373" y="511723"/>
                  </a:lnTo>
                  <a:lnTo>
                    <a:pt x="370280" y="511723"/>
                  </a:lnTo>
                  <a:lnTo>
                    <a:pt x="370280" y="438620"/>
                  </a:lnTo>
                  <a:lnTo>
                    <a:pt x="305696" y="511723"/>
                  </a:lnTo>
                  <a:lnTo>
                    <a:pt x="271252" y="511723"/>
                  </a:lnTo>
                  <a:lnTo>
                    <a:pt x="367410" y="402785"/>
                  </a:lnTo>
                  <a:lnTo>
                    <a:pt x="367410" y="358350"/>
                  </a:lnTo>
                  <a:lnTo>
                    <a:pt x="192316" y="358350"/>
                  </a:lnTo>
                  <a:lnTo>
                    <a:pt x="192316" y="217879"/>
                  </a:lnTo>
                  <a:lnTo>
                    <a:pt x="169353" y="207845"/>
                  </a:lnTo>
                  <a:lnTo>
                    <a:pt x="163612" y="329683"/>
                  </a:lnTo>
                  <a:lnTo>
                    <a:pt x="159307" y="329683"/>
                  </a:lnTo>
                  <a:lnTo>
                    <a:pt x="159307" y="346883"/>
                  </a:lnTo>
                  <a:lnTo>
                    <a:pt x="159307" y="359784"/>
                  </a:lnTo>
                  <a:lnTo>
                    <a:pt x="159307" y="490222"/>
                  </a:lnTo>
                  <a:lnTo>
                    <a:pt x="165047" y="490222"/>
                  </a:lnTo>
                  <a:lnTo>
                    <a:pt x="193751" y="497389"/>
                  </a:lnTo>
                  <a:lnTo>
                    <a:pt x="193751" y="524623"/>
                  </a:lnTo>
                  <a:lnTo>
                    <a:pt x="169353" y="524623"/>
                  </a:lnTo>
                  <a:lnTo>
                    <a:pt x="139214" y="520323"/>
                  </a:lnTo>
                  <a:lnTo>
                    <a:pt x="139214" y="524623"/>
                  </a:lnTo>
                  <a:lnTo>
                    <a:pt x="106204" y="524623"/>
                  </a:lnTo>
                  <a:lnTo>
                    <a:pt x="106204" y="494522"/>
                  </a:lnTo>
                  <a:lnTo>
                    <a:pt x="106204" y="490222"/>
                  </a:lnTo>
                  <a:lnTo>
                    <a:pt x="106204" y="359784"/>
                  </a:lnTo>
                  <a:lnTo>
                    <a:pt x="87547" y="359784"/>
                  </a:lnTo>
                  <a:lnTo>
                    <a:pt x="87547" y="490222"/>
                  </a:lnTo>
                  <a:lnTo>
                    <a:pt x="87547" y="494522"/>
                  </a:lnTo>
                  <a:lnTo>
                    <a:pt x="87547" y="524623"/>
                  </a:lnTo>
                  <a:lnTo>
                    <a:pt x="54537" y="524623"/>
                  </a:lnTo>
                  <a:lnTo>
                    <a:pt x="54537" y="520323"/>
                  </a:lnTo>
                  <a:lnTo>
                    <a:pt x="25834" y="524623"/>
                  </a:lnTo>
                  <a:lnTo>
                    <a:pt x="0" y="524623"/>
                  </a:lnTo>
                  <a:lnTo>
                    <a:pt x="0" y="497389"/>
                  </a:lnTo>
                  <a:lnTo>
                    <a:pt x="30139" y="490222"/>
                  </a:lnTo>
                  <a:lnTo>
                    <a:pt x="34445" y="490222"/>
                  </a:lnTo>
                  <a:lnTo>
                    <a:pt x="34445" y="359784"/>
                  </a:lnTo>
                  <a:lnTo>
                    <a:pt x="34445" y="346883"/>
                  </a:lnTo>
                  <a:lnTo>
                    <a:pt x="34445" y="329683"/>
                  </a:lnTo>
                  <a:lnTo>
                    <a:pt x="31574" y="329683"/>
                  </a:lnTo>
                  <a:lnTo>
                    <a:pt x="30139" y="302448"/>
                  </a:lnTo>
                  <a:lnTo>
                    <a:pt x="4306" y="302448"/>
                  </a:lnTo>
                  <a:lnTo>
                    <a:pt x="8611" y="169144"/>
                  </a:lnTo>
                  <a:lnTo>
                    <a:pt x="67454" y="159110"/>
                  </a:lnTo>
                  <a:lnTo>
                    <a:pt x="94723" y="190645"/>
                  </a:lnTo>
                  <a:lnTo>
                    <a:pt x="123427" y="159110"/>
                  </a:lnTo>
                  <a:lnTo>
                    <a:pt x="165047" y="159110"/>
                  </a:lnTo>
                  <a:lnTo>
                    <a:pt x="192316" y="172010"/>
                  </a:lnTo>
                  <a:lnTo>
                    <a:pt x="192316" y="117542"/>
                  </a:lnTo>
                  <a:lnTo>
                    <a:pt x="180835" y="117542"/>
                  </a:lnTo>
                  <a:lnTo>
                    <a:pt x="180835" y="93174"/>
                  </a:lnTo>
                  <a:lnTo>
                    <a:pt x="192316" y="93174"/>
                  </a:lnTo>
                  <a:lnTo>
                    <a:pt x="363104" y="93174"/>
                  </a:lnTo>
                  <a:close/>
                  <a:moveTo>
                    <a:pt x="96902" y="0"/>
                  </a:moveTo>
                  <a:cubicBezTo>
                    <a:pt x="137722" y="0"/>
                    <a:pt x="170814" y="33040"/>
                    <a:pt x="170814" y="73797"/>
                  </a:cubicBezTo>
                  <a:cubicBezTo>
                    <a:pt x="170814" y="114554"/>
                    <a:pt x="137722" y="147594"/>
                    <a:pt x="96902" y="147594"/>
                  </a:cubicBezTo>
                  <a:cubicBezTo>
                    <a:pt x="56082" y="147594"/>
                    <a:pt x="22990" y="114554"/>
                    <a:pt x="22990" y="73797"/>
                  </a:cubicBezTo>
                  <a:cubicBezTo>
                    <a:pt x="22990" y="33040"/>
                    <a:pt x="56082" y="0"/>
                    <a:pt x="969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内容占位符 1"/>
          <p:cNvSpPr txBox="1"/>
          <p:nvPr/>
        </p:nvSpPr>
        <p:spPr>
          <a:xfrm>
            <a:off x="1119357" y="3057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6552" y="4123598"/>
            <a:ext cx="1314690" cy="2871675"/>
            <a:chOff x="6576552" y="4123598"/>
            <a:chExt cx="1314690" cy="2871675"/>
          </a:xfrm>
        </p:grpSpPr>
        <p:sp>
          <p:nvSpPr>
            <p:cNvPr id="90" name="圆柱体 89"/>
            <p:cNvSpPr/>
            <p:nvPr/>
          </p:nvSpPr>
          <p:spPr>
            <a:xfrm>
              <a:off x="6576552" y="4123599"/>
              <a:ext cx="1314690" cy="2871674"/>
            </a:xfrm>
            <a:prstGeom prst="can">
              <a:avLst>
                <a:gd name="adj" fmla="val 53169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5" name="空心弧 94"/>
            <p:cNvSpPr/>
            <p:nvPr/>
          </p:nvSpPr>
          <p:spPr>
            <a:xfrm rot="10800000">
              <a:off x="6831175" y="4123598"/>
              <a:ext cx="1060067" cy="686511"/>
            </a:xfrm>
            <a:prstGeom prst="blockArc">
              <a:avLst>
                <a:gd name="adj1" fmla="val 10779222"/>
                <a:gd name="adj2" fmla="val 367449"/>
                <a:gd name="adj3" fmla="val 2291"/>
              </a:avLst>
            </a:prstGeom>
            <a:gradFill>
              <a:gsLst>
                <a:gs pos="12000">
                  <a:schemeClr val="bg1"/>
                </a:gs>
                <a:gs pos="0">
                  <a:schemeClr val="accent1">
                    <a:lumMod val="75000"/>
                    <a:alpha val="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42114" y="4087600"/>
            <a:ext cx="3893441" cy="1651375"/>
            <a:chOff x="886220" y="2996789"/>
            <a:chExt cx="3893441" cy="1651375"/>
          </a:xfrm>
        </p:grpSpPr>
        <p:sp>
          <p:nvSpPr>
            <p:cNvPr id="29" name="文本框 28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: 圆角 32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42114" y="1868752"/>
            <a:ext cx="3893441" cy="1651375"/>
            <a:chOff x="886220" y="2996789"/>
            <a:chExt cx="3893441" cy="1651375"/>
          </a:xfrm>
        </p:grpSpPr>
        <p:sp>
          <p:nvSpPr>
            <p:cNvPr id="35" name="文本框 34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矩形: 圆角 38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79" y="1868752"/>
            <a:ext cx="3893441" cy="1651375"/>
            <a:chOff x="649752" y="2996789"/>
            <a:chExt cx="3893441" cy="1651375"/>
          </a:xfrm>
        </p:grpSpPr>
        <p:sp>
          <p:nvSpPr>
            <p:cNvPr id="47" name="文本框 46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14149" y="3447328"/>
              <a:ext cx="3621673" cy="36000"/>
              <a:chOff x="778850" y="3431284"/>
              <a:chExt cx="3621673" cy="36000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H="1">
                <a:off x="77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: 圆角 50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49752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79" y="4087600"/>
            <a:ext cx="3893441" cy="1651375"/>
            <a:chOff x="649752" y="2996789"/>
            <a:chExt cx="3893441" cy="1651375"/>
          </a:xfrm>
        </p:grpSpPr>
        <p:sp>
          <p:nvSpPr>
            <p:cNvPr id="53" name="文本框 52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14149" y="3447328"/>
              <a:ext cx="3621673" cy="36000"/>
              <a:chOff x="778850" y="3431284"/>
              <a:chExt cx="3621673" cy="36000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77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: 圆角 56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49752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 rot="10800000">
            <a:off x="4744920" y="2838258"/>
            <a:ext cx="2748080" cy="1474466"/>
          </a:xfrm>
          <a:prstGeom prst="blockArc">
            <a:avLst>
              <a:gd name="adj1" fmla="val 10779222"/>
              <a:gd name="adj2" fmla="val 315040"/>
              <a:gd name="adj3" fmla="val 1577"/>
            </a:avLst>
          </a:prstGeom>
          <a:gradFill>
            <a:gsLst>
              <a:gs pos="88000">
                <a:schemeClr val="bg1"/>
              </a:gs>
              <a:gs pos="38000">
                <a:schemeClr val="bg1"/>
              </a:gs>
              <a:gs pos="0">
                <a:schemeClr val="accent5">
                  <a:lumMod val="75000"/>
                  <a:alpha val="1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39530" y="2838258"/>
            <a:ext cx="2753470" cy="4689828"/>
            <a:chOff x="4739530" y="2838258"/>
            <a:chExt cx="2753470" cy="4689828"/>
          </a:xfrm>
        </p:grpSpPr>
        <p:sp>
          <p:nvSpPr>
            <p:cNvPr id="45" name="圆柱体 44"/>
            <p:cNvSpPr/>
            <p:nvPr/>
          </p:nvSpPr>
          <p:spPr>
            <a:xfrm>
              <a:off x="4739530" y="2838258"/>
              <a:ext cx="2753470" cy="4689828"/>
            </a:xfrm>
            <a:prstGeom prst="can">
              <a:avLst>
                <a:gd name="adj" fmla="val 52478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84" name="空心弧 83"/>
            <p:cNvSpPr/>
            <p:nvPr/>
          </p:nvSpPr>
          <p:spPr>
            <a:xfrm rot="10800000">
              <a:off x="4744920" y="3788509"/>
              <a:ext cx="2748080" cy="1474466"/>
            </a:xfrm>
            <a:prstGeom prst="blockArc">
              <a:avLst>
                <a:gd name="adj1" fmla="val 10779222"/>
                <a:gd name="adj2" fmla="val 365668"/>
                <a:gd name="adj3" fmla="val 1873"/>
              </a:avLst>
            </a:prstGeom>
            <a:gradFill>
              <a:gsLst>
                <a:gs pos="84000">
                  <a:schemeClr val="accent5"/>
                </a:gs>
                <a:gs pos="38000">
                  <a:schemeClr val="accent5"/>
                </a:gs>
                <a:gs pos="0">
                  <a:schemeClr val="accent5">
                    <a:lumMod val="75000"/>
                    <a:alpha val="1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85" name="空心弧 84"/>
            <p:cNvSpPr/>
            <p:nvPr/>
          </p:nvSpPr>
          <p:spPr>
            <a:xfrm rot="10800000">
              <a:off x="4744920" y="4841866"/>
              <a:ext cx="2748080" cy="1474466"/>
            </a:xfrm>
            <a:prstGeom prst="blockArc">
              <a:avLst>
                <a:gd name="adj1" fmla="val 10779222"/>
                <a:gd name="adj2" fmla="val 362232"/>
                <a:gd name="adj3" fmla="val 1032"/>
              </a:avLst>
            </a:prstGeom>
            <a:gradFill>
              <a:gsLst>
                <a:gs pos="88000">
                  <a:schemeClr val="accent5"/>
                </a:gs>
                <a:gs pos="38000">
                  <a:schemeClr val="accent5"/>
                </a:gs>
                <a:gs pos="0">
                  <a:schemeClr val="accent5">
                    <a:lumMod val="75000"/>
                    <a:alpha val="1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02712" y="5287452"/>
            <a:ext cx="1073636" cy="1816185"/>
            <a:chOff x="4202712" y="5287452"/>
            <a:chExt cx="1073636" cy="1816185"/>
          </a:xfrm>
        </p:grpSpPr>
        <p:sp>
          <p:nvSpPr>
            <p:cNvPr id="89" name="圆柱体 88"/>
            <p:cNvSpPr/>
            <p:nvPr/>
          </p:nvSpPr>
          <p:spPr>
            <a:xfrm>
              <a:off x="4208279" y="5290135"/>
              <a:ext cx="1064734" cy="1813502"/>
            </a:xfrm>
            <a:prstGeom prst="can">
              <a:avLst>
                <a:gd name="adj" fmla="val 53169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93" name="空心弧 92"/>
            <p:cNvSpPr/>
            <p:nvPr/>
          </p:nvSpPr>
          <p:spPr>
            <a:xfrm rot="10800000">
              <a:off x="4202712" y="5287452"/>
              <a:ext cx="1073636" cy="576052"/>
            </a:xfrm>
            <a:prstGeom prst="blockArc">
              <a:avLst>
                <a:gd name="adj1" fmla="val 10779222"/>
                <a:gd name="adj2" fmla="val 367449"/>
                <a:gd name="adj3" fmla="val 2291"/>
              </a:avLst>
            </a:prstGeom>
            <a:gradFill>
              <a:gsLst>
                <a:gs pos="88000">
                  <a:schemeClr val="bg1"/>
                </a:gs>
                <a:gs pos="38000">
                  <a:schemeClr val="bg1"/>
                </a:gs>
                <a:gs pos="0">
                  <a:schemeClr val="accent5">
                    <a:lumMod val="75000"/>
                    <a:alpha val="1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94" name="空心弧 93"/>
            <p:cNvSpPr/>
            <p:nvPr/>
          </p:nvSpPr>
          <p:spPr>
            <a:xfrm rot="10800000">
              <a:off x="4202712" y="5799067"/>
              <a:ext cx="1073636" cy="576052"/>
            </a:xfrm>
            <a:prstGeom prst="blockArc">
              <a:avLst>
                <a:gd name="adj1" fmla="val 10779222"/>
                <a:gd name="adj2" fmla="val 367449"/>
                <a:gd name="adj3" fmla="val 2291"/>
              </a:avLst>
            </a:prstGeom>
            <a:gradFill>
              <a:gsLst>
                <a:gs pos="38000">
                  <a:schemeClr val="accent5"/>
                </a:gs>
                <a:gs pos="0">
                  <a:schemeClr val="accent5">
                    <a:lumMod val="75000"/>
                    <a:alpha val="1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576552" y="2063075"/>
            <a:ext cx="1762714" cy="117815"/>
            <a:chOff x="2754517" y="3692413"/>
            <a:chExt cx="1762714" cy="117815"/>
          </a:xfrm>
        </p:grpSpPr>
        <p:cxnSp>
          <p:nvCxnSpPr>
            <p:cNvPr id="114" name="直接连接符 113"/>
            <p:cNvCxnSpPr/>
            <p:nvPr/>
          </p:nvCxnSpPr>
          <p:spPr>
            <a:xfrm>
              <a:off x="2754517" y="3752250"/>
              <a:ext cx="176271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4044874" y="3692413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3825367" y="3810228"/>
              <a:ext cx="53933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 flipH="1">
            <a:off x="4122418" y="2063075"/>
            <a:ext cx="1150595" cy="117815"/>
            <a:chOff x="3366636" y="3692413"/>
            <a:chExt cx="1150595" cy="117815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3366636" y="3752250"/>
              <a:ext cx="1150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4044874" y="3692413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3825367" y="3810228"/>
              <a:ext cx="53933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 flipH="1">
            <a:off x="4122418" y="4337200"/>
            <a:ext cx="472357" cy="117815"/>
            <a:chOff x="3366636" y="3692413"/>
            <a:chExt cx="1150595" cy="117815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3366636" y="3752250"/>
              <a:ext cx="1150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4044874" y="3692413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3825367" y="3810228"/>
              <a:ext cx="53933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7866909" y="4337200"/>
            <a:ext cx="472357" cy="117815"/>
            <a:chOff x="3366636" y="3692413"/>
            <a:chExt cx="1150595" cy="117815"/>
          </a:xfrm>
        </p:grpSpPr>
        <p:cxnSp>
          <p:nvCxnSpPr>
            <p:cNvPr id="130" name="直接连接符 129"/>
            <p:cNvCxnSpPr/>
            <p:nvPr/>
          </p:nvCxnSpPr>
          <p:spPr>
            <a:xfrm>
              <a:off x="3366636" y="3752250"/>
              <a:ext cx="11505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4044874" y="3692413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3825367" y="3810228"/>
              <a:ext cx="53933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内容占位符 7"/>
          <p:cNvPicPr>
            <a:picLocks noGrp="1" noChangeAspect="1"/>
          </p:cNvPicPr>
          <p:nvPr>
            <p:ph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605" y="1506045"/>
            <a:ext cx="2494660" cy="2494652"/>
          </a:xfr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12" y="810314"/>
            <a:ext cx="4119466" cy="4119466"/>
          </a:xfrm>
          <a:prstGeom prst="rect">
            <a:avLst/>
          </a:prstGeom>
        </p:spPr>
      </p:pic>
      <p:sp>
        <p:nvSpPr>
          <p:cNvPr id="64" name="内容占位符 1"/>
          <p:cNvSpPr txBox="1"/>
          <p:nvPr/>
        </p:nvSpPr>
        <p:spPr>
          <a:xfrm>
            <a:off x="1119357" y="1406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" name="直接连接符 113"/>
          <p:cNvCxnSpPr>
            <a:stCxn id="117" idx="1"/>
            <a:endCxn id="74" idx="0"/>
          </p:cNvCxnSpPr>
          <p:nvPr/>
        </p:nvCxnSpPr>
        <p:spPr>
          <a:xfrm flipH="1">
            <a:off x="5173582" y="2188228"/>
            <a:ext cx="9947" cy="4157595"/>
          </a:xfrm>
          <a:prstGeom prst="line">
            <a:avLst/>
          </a:prstGeom>
          <a:ln>
            <a:gradFill>
              <a:gsLst>
                <a:gs pos="60000">
                  <a:schemeClr val="accent3"/>
                </a:gs>
                <a:gs pos="1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29031" y="1131609"/>
            <a:ext cx="11413551" cy="5830242"/>
            <a:chOff x="-29031" y="1131609"/>
            <a:chExt cx="11413551" cy="5830242"/>
          </a:xfrm>
        </p:grpSpPr>
        <p:sp>
          <p:nvSpPr>
            <p:cNvPr id="17" name="任意多边形: 形状 16"/>
            <p:cNvSpPr/>
            <p:nvPr/>
          </p:nvSpPr>
          <p:spPr>
            <a:xfrm>
              <a:off x="-29031" y="3116944"/>
              <a:ext cx="11393897" cy="3843542"/>
            </a:xfrm>
            <a:custGeom>
              <a:avLst/>
              <a:gdLst>
                <a:gd name="connsiteX0" fmla="*/ 14515 w 11889225"/>
                <a:gd name="connsiteY0" fmla="*/ 2511040 h 3952843"/>
                <a:gd name="connsiteX1" fmla="*/ 7692572 w 11889225"/>
                <a:gd name="connsiteY1" fmla="*/ 3033555 h 3952843"/>
                <a:gd name="connsiteX2" fmla="*/ 11001829 w 11889225"/>
                <a:gd name="connsiteY2" fmla="*/ 1654697 h 3952843"/>
                <a:gd name="connsiteX3" fmla="*/ 10914743 w 11889225"/>
                <a:gd name="connsiteY3" fmla="*/ 69 h 3952843"/>
                <a:gd name="connsiteX4" fmla="*/ 11814629 w 11889225"/>
                <a:gd name="connsiteY4" fmla="*/ 1596640 h 3952843"/>
                <a:gd name="connsiteX5" fmla="*/ 8679543 w 11889225"/>
                <a:gd name="connsiteY5" fmla="*/ 3599612 h 3952843"/>
                <a:gd name="connsiteX6" fmla="*/ 0 w 11889225"/>
                <a:gd name="connsiteY6" fmla="*/ 3875383 h 3952843"/>
                <a:gd name="connsiteX7" fmla="*/ 14515 w 11889225"/>
                <a:gd name="connsiteY7" fmla="*/ 2511040 h 3952843"/>
                <a:gd name="connsiteX0-1" fmla="*/ 14515 w 11890414"/>
                <a:gd name="connsiteY0-2" fmla="*/ 2513136 h 3954939"/>
                <a:gd name="connsiteX1-3" fmla="*/ 7692572 w 11890414"/>
                <a:gd name="connsiteY1-4" fmla="*/ 3035651 h 3954939"/>
                <a:gd name="connsiteX2-5" fmla="*/ 10862129 w 11890414"/>
                <a:gd name="connsiteY2-6" fmla="*/ 1936193 h 3954939"/>
                <a:gd name="connsiteX3-7" fmla="*/ 10914743 w 11890414"/>
                <a:gd name="connsiteY3-8" fmla="*/ 2165 h 3954939"/>
                <a:gd name="connsiteX4-9" fmla="*/ 11814629 w 11890414"/>
                <a:gd name="connsiteY4-10" fmla="*/ 1598736 h 3954939"/>
                <a:gd name="connsiteX5-11" fmla="*/ 8679543 w 11890414"/>
                <a:gd name="connsiteY5-12" fmla="*/ 3601708 h 3954939"/>
                <a:gd name="connsiteX6-13" fmla="*/ 0 w 11890414"/>
                <a:gd name="connsiteY6-14" fmla="*/ 3877479 h 3954939"/>
                <a:gd name="connsiteX7-15" fmla="*/ 14515 w 11890414"/>
                <a:gd name="connsiteY7-16" fmla="*/ 2513136 h 3954939"/>
                <a:gd name="connsiteX0-17" fmla="*/ 14515 w 11890414"/>
                <a:gd name="connsiteY0-18" fmla="*/ 2513136 h 3954939"/>
                <a:gd name="connsiteX1-19" fmla="*/ 7692572 w 11890414"/>
                <a:gd name="connsiteY1-20" fmla="*/ 3035651 h 3954939"/>
                <a:gd name="connsiteX2-21" fmla="*/ 10862129 w 11890414"/>
                <a:gd name="connsiteY2-22" fmla="*/ 1936193 h 3954939"/>
                <a:gd name="connsiteX3-23" fmla="*/ 10914743 w 11890414"/>
                <a:gd name="connsiteY3-24" fmla="*/ 2165 h 3954939"/>
                <a:gd name="connsiteX4-25" fmla="*/ 11814629 w 11890414"/>
                <a:gd name="connsiteY4-26" fmla="*/ 1598736 h 3954939"/>
                <a:gd name="connsiteX5-27" fmla="*/ 8679543 w 11890414"/>
                <a:gd name="connsiteY5-28" fmla="*/ 3601708 h 3954939"/>
                <a:gd name="connsiteX6-29" fmla="*/ 0 w 11890414"/>
                <a:gd name="connsiteY6-30" fmla="*/ 3877479 h 3954939"/>
                <a:gd name="connsiteX7-31" fmla="*/ 14515 w 11890414"/>
                <a:gd name="connsiteY7-32" fmla="*/ 2513136 h 3954939"/>
                <a:gd name="connsiteX0-33" fmla="*/ 14515 w 11555699"/>
                <a:gd name="connsiteY0-34" fmla="*/ 2511099 h 3952902"/>
                <a:gd name="connsiteX1-35" fmla="*/ 7692572 w 11555699"/>
                <a:gd name="connsiteY1-36" fmla="*/ 3033614 h 3952902"/>
                <a:gd name="connsiteX2-37" fmla="*/ 10862129 w 11555699"/>
                <a:gd name="connsiteY2-38" fmla="*/ 1934156 h 3952902"/>
                <a:gd name="connsiteX3-39" fmla="*/ 10914743 w 11555699"/>
                <a:gd name="connsiteY3-40" fmla="*/ 128 h 3952902"/>
                <a:gd name="connsiteX4-41" fmla="*/ 11459029 w 11555699"/>
                <a:gd name="connsiteY4-42" fmla="*/ 2028499 h 3952902"/>
                <a:gd name="connsiteX5-43" fmla="*/ 8679543 w 11555699"/>
                <a:gd name="connsiteY5-44" fmla="*/ 3599671 h 3952902"/>
                <a:gd name="connsiteX6-45" fmla="*/ 0 w 11555699"/>
                <a:gd name="connsiteY6-46" fmla="*/ 3875442 h 3952902"/>
                <a:gd name="connsiteX7-47" fmla="*/ 14515 w 11555699"/>
                <a:gd name="connsiteY7-48" fmla="*/ 2511099 h 3952902"/>
                <a:gd name="connsiteX0-49" fmla="*/ 14515 w 11553814"/>
                <a:gd name="connsiteY0-50" fmla="*/ 2384109 h 3825912"/>
                <a:gd name="connsiteX1-51" fmla="*/ 7692572 w 11553814"/>
                <a:gd name="connsiteY1-52" fmla="*/ 2906624 h 3825912"/>
                <a:gd name="connsiteX2-53" fmla="*/ 10862129 w 11553814"/>
                <a:gd name="connsiteY2-54" fmla="*/ 1807166 h 3825912"/>
                <a:gd name="connsiteX3-55" fmla="*/ 10902043 w 11553814"/>
                <a:gd name="connsiteY3-56" fmla="*/ 138 h 3825912"/>
                <a:gd name="connsiteX4-57" fmla="*/ 11459029 w 11553814"/>
                <a:gd name="connsiteY4-58" fmla="*/ 1901509 h 3825912"/>
                <a:gd name="connsiteX5-59" fmla="*/ 8679543 w 11553814"/>
                <a:gd name="connsiteY5-60" fmla="*/ 3472681 h 3825912"/>
                <a:gd name="connsiteX6-61" fmla="*/ 0 w 11553814"/>
                <a:gd name="connsiteY6-62" fmla="*/ 3748452 h 3825912"/>
                <a:gd name="connsiteX7-63" fmla="*/ 14515 w 11553814"/>
                <a:gd name="connsiteY7-64" fmla="*/ 2384109 h 3825912"/>
                <a:gd name="connsiteX0-65" fmla="*/ 14515 w 11567854"/>
                <a:gd name="connsiteY0-66" fmla="*/ 2384109 h 3825912"/>
                <a:gd name="connsiteX1-67" fmla="*/ 7692572 w 11567854"/>
                <a:gd name="connsiteY1-68" fmla="*/ 2906624 h 3825912"/>
                <a:gd name="connsiteX2-69" fmla="*/ 10862129 w 11567854"/>
                <a:gd name="connsiteY2-70" fmla="*/ 1807166 h 3825912"/>
                <a:gd name="connsiteX3-71" fmla="*/ 10902043 w 11567854"/>
                <a:gd name="connsiteY3-72" fmla="*/ 138 h 3825912"/>
                <a:gd name="connsiteX4-73" fmla="*/ 11459029 w 11567854"/>
                <a:gd name="connsiteY4-74" fmla="*/ 1901509 h 3825912"/>
                <a:gd name="connsiteX5-75" fmla="*/ 8679543 w 11567854"/>
                <a:gd name="connsiteY5-76" fmla="*/ 3472681 h 3825912"/>
                <a:gd name="connsiteX6-77" fmla="*/ 0 w 11567854"/>
                <a:gd name="connsiteY6-78" fmla="*/ 3748452 h 3825912"/>
                <a:gd name="connsiteX7-79" fmla="*/ 14515 w 11567854"/>
                <a:gd name="connsiteY7-80" fmla="*/ 2384109 h 3825912"/>
                <a:gd name="connsiteX0-81" fmla="*/ 14515 w 11567854"/>
                <a:gd name="connsiteY0-82" fmla="*/ 2384136 h 3825939"/>
                <a:gd name="connsiteX1-83" fmla="*/ 7692572 w 11567854"/>
                <a:gd name="connsiteY1-84" fmla="*/ 2906651 h 3825939"/>
                <a:gd name="connsiteX2-85" fmla="*/ 10862129 w 11567854"/>
                <a:gd name="connsiteY2-86" fmla="*/ 1807193 h 3825939"/>
                <a:gd name="connsiteX3-87" fmla="*/ 10902043 w 11567854"/>
                <a:gd name="connsiteY3-88" fmla="*/ 165 h 3825939"/>
                <a:gd name="connsiteX4-89" fmla="*/ 11459029 w 11567854"/>
                <a:gd name="connsiteY4-90" fmla="*/ 1901536 h 3825939"/>
                <a:gd name="connsiteX5-91" fmla="*/ 8679543 w 11567854"/>
                <a:gd name="connsiteY5-92" fmla="*/ 3472708 h 3825939"/>
                <a:gd name="connsiteX6-93" fmla="*/ 0 w 11567854"/>
                <a:gd name="connsiteY6-94" fmla="*/ 3748479 h 3825939"/>
                <a:gd name="connsiteX7-95" fmla="*/ 14515 w 11567854"/>
                <a:gd name="connsiteY7-96" fmla="*/ 2384136 h 3825939"/>
                <a:gd name="connsiteX0-97" fmla="*/ 14515 w 11567854"/>
                <a:gd name="connsiteY0-98" fmla="*/ 2383971 h 3825774"/>
                <a:gd name="connsiteX1-99" fmla="*/ 7692572 w 11567854"/>
                <a:gd name="connsiteY1-100" fmla="*/ 2906486 h 3825774"/>
                <a:gd name="connsiteX2-101" fmla="*/ 10862129 w 11567854"/>
                <a:gd name="connsiteY2-102" fmla="*/ 1807028 h 3825774"/>
                <a:gd name="connsiteX3-103" fmla="*/ 10902043 w 11567854"/>
                <a:gd name="connsiteY3-104" fmla="*/ 0 h 3825774"/>
                <a:gd name="connsiteX4-105" fmla="*/ 11459029 w 11567854"/>
                <a:gd name="connsiteY4-106" fmla="*/ 1901371 h 3825774"/>
                <a:gd name="connsiteX5-107" fmla="*/ 8679543 w 11567854"/>
                <a:gd name="connsiteY5-108" fmla="*/ 3472543 h 3825774"/>
                <a:gd name="connsiteX6-109" fmla="*/ 0 w 11567854"/>
                <a:gd name="connsiteY6-110" fmla="*/ 3748314 h 3825774"/>
                <a:gd name="connsiteX7-111" fmla="*/ 14515 w 11567854"/>
                <a:gd name="connsiteY7-112" fmla="*/ 2383971 h 3825774"/>
                <a:gd name="connsiteX0-113" fmla="*/ 14515 w 11566627"/>
                <a:gd name="connsiteY0-114" fmla="*/ 2383971 h 3825774"/>
                <a:gd name="connsiteX1-115" fmla="*/ 7692572 w 11566627"/>
                <a:gd name="connsiteY1-116" fmla="*/ 2906486 h 3825774"/>
                <a:gd name="connsiteX2-117" fmla="*/ 10862129 w 11566627"/>
                <a:gd name="connsiteY2-118" fmla="*/ 1807028 h 3825774"/>
                <a:gd name="connsiteX3-119" fmla="*/ 10902043 w 11566627"/>
                <a:gd name="connsiteY3-120" fmla="*/ 0 h 3825774"/>
                <a:gd name="connsiteX4-121" fmla="*/ 11459029 w 11566627"/>
                <a:gd name="connsiteY4-122" fmla="*/ 1901371 h 3825774"/>
                <a:gd name="connsiteX5-123" fmla="*/ 8679543 w 11566627"/>
                <a:gd name="connsiteY5-124" fmla="*/ 3472543 h 3825774"/>
                <a:gd name="connsiteX6-125" fmla="*/ 0 w 11566627"/>
                <a:gd name="connsiteY6-126" fmla="*/ 3748314 h 3825774"/>
                <a:gd name="connsiteX7-127" fmla="*/ 14515 w 11566627"/>
                <a:gd name="connsiteY7-128" fmla="*/ 2383971 h 3825774"/>
                <a:gd name="connsiteX0-129" fmla="*/ 14515 w 11169277"/>
                <a:gd name="connsiteY0-130" fmla="*/ 2383971 h 3825774"/>
                <a:gd name="connsiteX1-131" fmla="*/ 7692572 w 11169277"/>
                <a:gd name="connsiteY1-132" fmla="*/ 2906486 h 3825774"/>
                <a:gd name="connsiteX2-133" fmla="*/ 10862129 w 11169277"/>
                <a:gd name="connsiteY2-134" fmla="*/ 1807028 h 3825774"/>
                <a:gd name="connsiteX3-135" fmla="*/ 10902043 w 11169277"/>
                <a:gd name="connsiteY3-136" fmla="*/ 0 h 3825774"/>
                <a:gd name="connsiteX4-137" fmla="*/ 8679543 w 11169277"/>
                <a:gd name="connsiteY4-138" fmla="*/ 3472543 h 3825774"/>
                <a:gd name="connsiteX5-139" fmla="*/ 0 w 11169277"/>
                <a:gd name="connsiteY5-140" fmla="*/ 3748314 h 3825774"/>
                <a:gd name="connsiteX6-141" fmla="*/ 14515 w 11169277"/>
                <a:gd name="connsiteY6-142" fmla="*/ 2383971 h 3825774"/>
                <a:gd name="connsiteX0-143" fmla="*/ 14515 w 11530951"/>
                <a:gd name="connsiteY0-144" fmla="*/ 2383971 h 3825774"/>
                <a:gd name="connsiteX1-145" fmla="*/ 7692572 w 11530951"/>
                <a:gd name="connsiteY1-146" fmla="*/ 2906486 h 3825774"/>
                <a:gd name="connsiteX2-147" fmla="*/ 10862129 w 11530951"/>
                <a:gd name="connsiteY2-148" fmla="*/ 1807028 h 3825774"/>
                <a:gd name="connsiteX3-149" fmla="*/ 10902043 w 11530951"/>
                <a:gd name="connsiteY3-150" fmla="*/ 0 h 3825774"/>
                <a:gd name="connsiteX4-151" fmla="*/ 8679543 w 11530951"/>
                <a:gd name="connsiteY4-152" fmla="*/ 3472543 h 3825774"/>
                <a:gd name="connsiteX5-153" fmla="*/ 0 w 11530951"/>
                <a:gd name="connsiteY5-154" fmla="*/ 3748314 h 3825774"/>
                <a:gd name="connsiteX6-155" fmla="*/ 14515 w 11530951"/>
                <a:gd name="connsiteY6-156" fmla="*/ 2383971 h 3825774"/>
                <a:gd name="connsiteX0-157" fmla="*/ 14515 w 11417646"/>
                <a:gd name="connsiteY0-158" fmla="*/ 2383971 h 3825774"/>
                <a:gd name="connsiteX1-159" fmla="*/ 7692572 w 11417646"/>
                <a:gd name="connsiteY1-160" fmla="*/ 2906486 h 3825774"/>
                <a:gd name="connsiteX2-161" fmla="*/ 10862129 w 11417646"/>
                <a:gd name="connsiteY2-162" fmla="*/ 1807028 h 3825774"/>
                <a:gd name="connsiteX3-163" fmla="*/ 10902043 w 11417646"/>
                <a:gd name="connsiteY3-164" fmla="*/ 0 h 3825774"/>
                <a:gd name="connsiteX4-165" fmla="*/ 8679543 w 11417646"/>
                <a:gd name="connsiteY4-166" fmla="*/ 3472543 h 3825774"/>
                <a:gd name="connsiteX5-167" fmla="*/ 0 w 11417646"/>
                <a:gd name="connsiteY5-168" fmla="*/ 3748314 h 3825774"/>
                <a:gd name="connsiteX6-169" fmla="*/ 14515 w 11417646"/>
                <a:gd name="connsiteY6-170" fmla="*/ 2383971 h 3825774"/>
                <a:gd name="connsiteX0-171" fmla="*/ 14515 w 11393897"/>
                <a:gd name="connsiteY0-172" fmla="*/ 2383971 h 3843542"/>
                <a:gd name="connsiteX1-173" fmla="*/ 7692572 w 11393897"/>
                <a:gd name="connsiteY1-174" fmla="*/ 2906486 h 3843542"/>
                <a:gd name="connsiteX2-175" fmla="*/ 10862129 w 11393897"/>
                <a:gd name="connsiteY2-176" fmla="*/ 1807028 h 3843542"/>
                <a:gd name="connsiteX3-177" fmla="*/ 10902043 w 11393897"/>
                <a:gd name="connsiteY3-178" fmla="*/ 0 h 3843542"/>
                <a:gd name="connsiteX4-179" fmla="*/ 8679543 w 11393897"/>
                <a:gd name="connsiteY4-180" fmla="*/ 3472543 h 3843542"/>
                <a:gd name="connsiteX5-181" fmla="*/ 0 w 11393897"/>
                <a:gd name="connsiteY5-182" fmla="*/ 3748314 h 3843542"/>
                <a:gd name="connsiteX6-183" fmla="*/ 14515 w 11393897"/>
                <a:gd name="connsiteY6-184" fmla="*/ 2383971 h 3843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1393897" h="3843542">
                  <a:moveTo>
                    <a:pt x="14515" y="2383971"/>
                  </a:moveTo>
                  <a:cubicBezTo>
                    <a:pt x="2937934" y="2716590"/>
                    <a:pt x="5884636" y="3002643"/>
                    <a:pt x="7692572" y="2906486"/>
                  </a:cubicBezTo>
                  <a:cubicBezTo>
                    <a:pt x="9500508" y="2810329"/>
                    <a:pt x="10327217" y="2291442"/>
                    <a:pt x="10862129" y="1807028"/>
                  </a:cubicBezTo>
                  <a:cubicBezTo>
                    <a:pt x="11498641" y="1094014"/>
                    <a:pt x="10957341" y="96195"/>
                    <a:pt x="10902043" y="0"/>
                  </a:cubicBezTo>
                  <a:cubicBezTo>
                    <a:pt x="12341679" y="2246086"/>
                    <a:pt x="10322378" y="3094567"/>
                    <a:pt x="8679543" y="3472543"/>
                  </a:cubicBezTo>
                  <a:cubicBezTo>
                    <a:pt x="6725206" y="3922188"/>
                    <a:pt x="1458686" y="3893457"/>
                    <a:pt x="0" y="3748314"/>
                  </a:cubicBezTo>
                  <a:lnTo>
                    <a:pt x="14515" y="238397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29031" y="3078035"/>
              <a:ext cx="11413551" cy="3883816"/>
            </a:xfrm>
            <a:custGeom>
              <a:avLst/>
              <a:gdLst>
                <a:gd name="connsiteX0" fmla="*/ 14515 w 11889225"/>
                <a:gd name="connsiteY0" fmla="*/ 2511040 h 3952843"/>
                <a:gd name="connsiteX1" fmla="*/ 7692572 w 11889225"/>
                <a:gd name="connsiteY1" fmla="*/ 3033555 h 3952843"/>
                <a:gd name="connsiteX2" fmla="*/ 11001829 w 11889225"/>
                <a:gd name="connsiteY2" fmla="*/ 1654697 h 3952843"/>
                <a:gd name="connsiteX3" fmla="*/ 10914743 w 11889225"/>
                <a:gd name="connsiteY3" fmla="*/ 69 h 3952843"/>
                <a:gd name="connsiteX4" fmla="*/ 11814629 w 11889225"/>
                <a:gd name="connsiteY4" fmla="*/ 1596640 h 3952843"/>
                <a:gd name="connsiteX5" fmla="*/ 8679543 w 11889225"/>
                <a:gd name="connsiteY5" fmla="*/ 3599612 h 3952843"/>
                <a:gd name="connsiteX6" fmla="*/ 0 w 11889225"/>
                <a:gd name="connsiteY6" fmla="*/ 3875383 h 3952843"/>
                <a:gd name="connsiteX7" fmla="*/ 14515 w 11889225"/>
                <a:gd name="connsiteY7" fmla="*/ 2511040 h 3952843"/>
                <a:gd name="connsiteX0-1" fmla="*/ 14515 w 11890414"/>
                <a:gd name="connsiteY0-2" fmla="*/ 2513136 h 3954939"/>
                <a:gd name="connsiteX1-3" fmla="*/ 7692572 w 11890414"/>
                <a:gd name="connsiteY1-4" fmla="*/ 3035651 h 3954939"/>
                <a:gd name="connsiteX2-5" fmla="*/ 10862129 w 11890414"/>
                <a:gd name="connsiteY2-6" fmla="*/ 1936193 h 3954939"/>
                <a:gd name="connsiteX3-7" fmla="*/ 10914743 w 11890414"/>
                <a:gd name="connsiteY3-8" fmla="*/ 2165 h 3954939"/>
                <a:gd name="connsiteX4-9" fmla="*/ 11814629 w 11890414"/>
                <a:gd name="connsiteY4-10" fmla="*/ 1598736 h 3954939"/>
                <a:gd name="connsiteX5-11" fmla="*/ 8679543 w 11890414"/>
                <a:gd name="connsiteY5-12" fmla="*/ 3601708 h 3954939"/>
                <a:gd name="connsiteX6-13" fmla="*/ 0 w 11890414"/>
                <a:gd name="connsiteY6-14" fmla="*/ 3877479 h 3954939"/>
                <a:gd name="connsiteX7-15" fmla="*/ 14515 w 11890414"/>
                <a:gd name="connsiteY7-16" fmla="*/ 2513136 h 3954939"/>
                <a:gd name="connsiteX0-17" fmla="*/ 14515 w 11890414"/>
                <a:gd name="connsiteY0-18" fmla="*/ 2513136 h 3954939"/>
                <a:gd name="connsiteX1-19" fmla="*/ 7692572 w 11890414"/>
                <a:gd name="connsiteY1-20" fmla="*/ 3035651 h 3954939"/>
                <a:gd name="connsiteX2-21" fmla="*/ 10862129 w 11890414"/>
                <a:gd name="connsiteY2-22" fmla="*/ 1936193 h 3954939"/>
                <a:gd name="connsiteX3-23" fmla="*/ 10914743 w 11890414"/>
                <a:gd name="connsiteY3-24" fmla="*/ 2165 h 3954939"/>
                <a:gd name="connsiteX4-25" fmla="*/ 11814629 w 11890414"/>
                <a:gd name="connsiteY4-26" fmla="*/ 1598736 h 3954939"/>
                <a:gd name="connsiteX5-27" fmla="*/ 8679543 w 11890414"/>
                <a:gd name="connsiteY5-28" fmla="*/ 3601708 h 3954939"/>
                <a:gd name="connsiteX6-29" fmla="*/ 0 w 11890414"/>
                <a:gd name="connsiteY6-30" fmla="*/ 3877479 h 3954939"/>
                <a:gd name="connsiteX7-31" fmla="*/ 14515 w 11890414"/>
                <a:gd name="connsiteY7-32" fmla="*/ 2513136 h 3954939"/>
                <a:gd name="connsiteX0-33" fmla="*/ 14515 w 11555699"/>
                <a:gd name="connsiteY0-34" fmla="*/ 2511099 h 3952902"/>
                <a:gd name="connsiteX1-35" fmla="*/ 7692572 w 11555699"/>
                <a:gd name="connsiteY1-36" fmla="*/ 3033614 h 3952902"/>
                <a:gd name="connsiteX2-37" fmla="*/ 10862129 w 11555699"/>
                <a:gd name="connsiteY2-38" fmla="*/ 1934156 h 3952902"/>
                <a:gd name="connsiteX3-39" fmla="*/ 10914743 w 11555699"/>
                <a:gd name="connsiteY3-40" fmla="*/ 128 h 3952902"/>
                <a:gd name="connsiteX4-41" fmla="*/ 11459029 w 11555699"/>
                <a:gd name="connsiteY4-42" fmla="*/ 2028499 h 3952902"/>
                <a:gd name="connsiteX5-43" fmla="*/ 8679543 w 11555699"/>
                <a:gd name="connsiteY5-44" fmla="*/ 3599671 h 3952902"/>
                <a:gd name="connsiteX6-45" fmla="*/ 0 w 11555699"/>
                <a:gd name="connsiteY6-46" fmla="*/ 3875442 h 3952902"/>
                <a:gd name="connsiteX7-47" fmla="*/ 14515 w 11555699"/>
                <a:gd name="connsiteY7-48" fmla="*/ 2511099 h 3952902"/>
                <a:gd name="connsiteX0-49" fmla="*/ 14515 w 11553814"/>
                <a:gd name="connsiteY0-50" fmla="*/ 2384109 h 3825912"/>
                <a:gd name="connsiteX1-51" fmla="*/ 7692572 w 11553814"/>
                <a:gd name="connsiteY1-52" fmla="*/ 2906624 h 3825912"/>
                <a:gd name="connsiteX2-53" fmla="*/ 10862129 w 11553814"/>
                <a:gd name="connsiteY2-54" fmla="*/ 1807166 h 3825912"/>
                <a:gd name="connsiteX3-55" fmla="*/ 10902043 w 11553814"/>
                <a:gd name="connsiteY3-56" fmla="*/ 138 h 3825912"/>
                <a:gd name="connsiteX4-57" fmla="*/ 11459029 w 11553814"/>
                <a:gd name="connsiteY4-58" fmla="*/ 1901509 h 3825912"/>
                <a:gd name="connsiteX5-59" fmla="*/ 8679543 w 11553814"/>
                <a:gd name="connsiteY5-60" fmla="*/ 3472681 h 3825912"/>
                <a:gd name="connsiteX6-61" fmla="*/ 0 w 11553814"/>
                <a:gd name="connsiteY6-62" fmla="*/ 3748452 h 3825912"/>
                <a:gd name="connsiteX7-63" fmla="*/ 14515 w 11553814"/>
                <a:gd name="connsiteY7-64" fmla="*/ 2384109 h 3825912"/>
                <a:gd name="connsiteX0-65" fmla="*/ 14515 w 11567854"/>
                <a:gd name="connsiteY0-66" fmla="*/ 2384109 h 3825912"/>
                <a:gd name="connsiteX1-67" fmla="*/ 7692572 w 11567854"/>
                <a:gd name="connsiteY1-68" fmla="*/ 2906624 h 3825912"/>
                <a:gd name="connsiteX2-69" fmla="*/ 10862129 w 11567854"/>
                <a:gd name="connsiteY2-70" fmla="*/ 1807166 h 3825912"/>
                <a:gd name="connsiteX3-71" fmla="*/ 10902043 w 11567854"/>
                <a:gd name="connsiteY3-72" fmla="*/ 138 h 3825912"/>
                <a:gd name="connsiteX4-73" fmla="*/ 11459029 w 11567854"/>
                <a:gd name="connsiteY4-74" fmla="*/ 1901509 h 3825912"/>
                <a:gd name="connsiteX5-75" fmla="*/ 8679543 w 11567854"/>
                <a:gd name="connsiteY5-76" fmla="*/ 3472681 h 3825912"/>
                <a:gd name="connsiteX6-77" fmla="*/ 0 w 11567854"/>
                <a:gd name="connsiteY6-78" fmla="*/ 3748452 h 3825912"/>
                <a:gd name="connsiteX7-79" fmla="*/ 14515 w 11567854"/>
                <a:gd name="connsiteY7-80" fmla="*/ 2384109 h 3825912"/>
                <a:gd name="connsiteX0-81" fmla="*/ 14515 w 11567854"/>
                <a:gd name="connsiteY0-82" fmla="*/ 2384136 h 3825939"/>
                <a:gd name="connsiteX1-83" fmla="*/ 7692572 w 11567854"/>
                <a:gd name="connsiteY1-84" fmla="*/ 2906651 h 3825939"/>
                <a:gd name="connsiteX2-85" fmla="*/ 10862129 w 11567854"/>
                <a:gd name="connsiteY2-86" fmla="*/ 1807193 h 3825939"/>
                <a:gd name="connsiteX3-87" fmla="*/ 10902043 w 11567854"/>
                <a:gd name="connsiteY3-88" fmla="*/ 165 h 3825939"/>
                <a:gd name="connsiteX4-89" fmla="*/ 11459029 w 11567854"/>
                <a:gd name="connsiteY4-90" fmla="*/ 1901536 h 3825939"/>
                <a:gd name="connsiteX5-91" fmla="*/ 8679543 w 11567854"/>
                <a:gd name="connsiteY5-92" fmla="*/ 3472708 h 3825939"/>
                <a:gd name="connsiteX6-93" fmla="*/ 0 w 11567854"/>
                <a:gd name="connsiteY6-94" fmla="*/ 3748479 h 3825939"/>
                <a:gd name="connsiteX7-95" fmla="*/ 14515 w 11567854"/>
                <a:gd name="connsiteY7-96" fmla="*/ 2384136 h 3825939"/>
                <a:gd name="connsiteX0-97" fmla="*/ 1815 w 11567854"/>
                <a:gd name="connsiteY0-98" fmla="*/ 2587336 h 3825939"/>
                <a:gd name="connsiteX1-99" fmla="*/ 7692572 w 11567854"/>
                <a:gd name="connsiteY1-100" fmla="*/ 2906651 h 3825939"/>
                <a:gd name="connsiteX2-101" fmla="*/ 10862129 w 11567854"/>
                <a:gd name="connsiteY2-102" fmla="*/ 1807193 h 3825939"/>
                <a:gd name="connsiteX3-103" fmla="*/ 10902043 w 11567854"/>
                <a:gd name="connsiteY3-104" fmla="*/ 165 h 3825939"/>
                <a:gd name="connsiteX4-105" fmla="*/ 11459029 w 11567854"/>
                <a:gd name="connsiteY4-106" fmla="*/ 1901536 h 3825939"/>
                <a:gd name="connsiteX5-107" fmla="*/ 8679543 w 11567854"/>
                <a:gd name="connsiteY5-108" fmla="*/ 3472708 h 3825939"/>
                <a:gd name="connsiteX6-109" fmla="*/ 0 w 11567854"/>
                <a:gd name="connsiteY6-110" fmla="*/ 3748479 h 3825939"/>
                <a:gd name="connsiteX7-111" fmla="*/ 1815 w 11567854"/>
                <a:gd name="connsiteY7-112" fmla="*/ 2587336 h 3825939"/>
                <a:gd name="connsiteX0-113" fmla="*/ 0 w 11578739"/>
                <a:gd name="connsiteY0-114" fmla="*/ 2663536 h 3825939"/>
                <a:gd name="connsiteX1-115" fmla="*/ 7703457 w 11578739"/>
                <a:gd name="connsiteY1-116" fmla="*/ 2906651 h 3825939"/>
                <a:gd name="connsiteX2-117" fmla="*/ 10873014 w 11578739"/>
                <a:gd name="connsiteY2-118" fmla="*/ 1807193 h 3825939"/>
                <a:gd name="connsiteX3-119" fmla="*/ 10912928 w 11578739"/>
                <a:gd name="connsiteY3-120" fmla="*/ 165 h 3825939"/>
                <a:gd name="connsiteX4-121" fmla="*/ 11469914 w 11578739"/>
                <a:gd name="connsiteY4-122" fmla="*/ 1901536 h 3825939"/>
                <a:gd name="connsiteX5-123" fmla="*/ 8690428 w 11578739"/>
                <a:gd name="connsiteY5-124" fmla="*/ 3472708 h 3825939"/>
                <a:gd name="connsiteX6-125" fmla="*/ 10885 w 11578739"/>
                <a:gd name="connsiteY6-126" fmla="*/ 3748479 h 3825939"/>
                <a:gd name="connsiteX7-127" fmla="*/ 0 w 11578739"/>
                <a:gd name="connsiteY7-128" fmla="*/ 2663536 h 3825939"/>
                <a:gd name="connsiteX0-129" fmla="*/ 0 w 11578739"/>
                <a:gd name="connsiteY0-130" fmla="*/ 2663536 h 3825939"/>
                <a:gd name="connsiteX1-131" fmla="*/ 7741557 w 11578739"/>
                <a:gd name="connsiteY1-132" fmla="*/ 3008251 h 3825939"/>
                <a:gd name="connsiteX2-133" fmla="*/ 10873014 w 11578739"/>
                <a:gd name="connsiteY2-134" fmla="*/ 1807193 h 3825939"/>
                <a:gd name="connsiteX3-135" fmla="*/ 10912928 w 11578739"/>
                <a:gd name="connsiteY3-136" fmla="*/ 165 h 3825939"/>
                <a:gd name="connsiteX4-137" fmla="*/ 11469914 w 11578739"/>
                <a:gd name="connsiteY4-138" fmla="*/ 1901536 h 3825939"/>
                <a:gd name="connsiteX5-139" fmla="*/ 8690428 w 11578739"/>
                <a:gd name="connsiteY5-140" fmla="*/ 3472708 h 3825939"/>
                <a:gd name="connsiteX6-141" fmla="*/ 10885 w 11578739"/>
                <a:gd name="connsiteY6-142" fmla="*/ 3748479 h 3825939"/>
                <a:gd name="connsiteX7-143" fmla="*/ 0 w 11578739"/>
                <a:gd name="connsiteY7-144" fmla="*/ 2663536 h 3825939"/>
                <a:gd name="connsiteX0-145" fmla="*/ 0 w 11578739"/>
                <a:gd name="connsiteY0-146" fmla="*/ 2663371 h 3825774"/>
                <a:gd name="connsiteX1-147" fmla="*/ 7741557 w 11578739"/>
                <a:gd name="connsiteY1-148" fmla="*/ 3008086 h 3825774"/>
                <a:gd name="connsiteX2-149" fmla="*/ 10873014 w 11578739"/>
                <a:gd name="connsiteY2-150" fmla="*/ 1807028 h 3825774"/>
                <a:gd name="connsiteX3-151" fmla="*/ 10912928 w 11578739"/>
                <a:gd name="connsiteY3-152" fmla="*/ 0 h 3825774"/>
                <a:gd name="connsiteX4-153" fmla="*/ 11469914 w 11578739"/>
                <a:gd name="connsiteY4-154" fmla="*/ 1901371 h 3825774"/>
                <a:gd name="connsiteX5-155" fmla="*/ 8690428 w 11578739"/>
                <a:gd name="connsiteY5-156" fmla="*/ 3472543 h 3825774"/>
                <a:gd name="connsiteX6-157" fmla="*/ 10885 w 11578739"/>
                <a:gd name="connsiteY6-158" fmla="*/ 3748314 h 3825774"/>
                <a:gd name="connsiteX7-159" fmla="*/ 0 w 11578739"/>
                <a:gd name="connsiteY7-160" fmla="*/ 2663371 h 3825774"/>
                <a:gd name="connsiteX0-161" fmla="*/ 0 w 11576112"/>
                <a:gd name="connsiteY0-162" fmla="*/ 2663371 h 3825774"/>
                <a:gd name="connsiteX1-163" fmla="*/ 7741557 w 11576112"/>
                <a:gd name="connsiteY1-164" fmla="*/ 3008086 h 3825774"/>
                <a:gd name="connsiteX2-165" fmla="*/ 10873014 w 11576112"/>
                <a:gd name="connsiteY2-166" fmla="*/ 1807028 h 3825774"/>
                <a:gd name="connsiteX3-167" fmla="*/ 10912928 w 11576112"/>
                <a:gd name="connsiteY3-168" fmla="*/ 0 h 3825774"/>
                <a:gd name="connsiteX4-169" fmla="*/ 11469914 w 11576112"/>
                <a:gd name="connsiteY4-170" fmla="*/ 1901371 h 3825774"/>
                <a:gd name="connsiteX5-171" fmla="*/ 8690428 w 11576112"/>
                <a:gd name="connsiteY5-172" fmla="*/ 3472543 h 3825774"/>
                <a:gd name="connsiteX6-173" fmla="*/ 10885 w 11576112"/>
                <a:gd name="connsiteY6-174" fmla="*/ 3748314 h 3825774"/>
                <a:gd name="connsiteX7-175" fmla="*/ 0 w 11576112"/>
                <a:gd name="connsiteY7-176" fmla="*/ 2663371 h 3825774"/>
                <a:gd name="connsiteX0-177" fmla="*/ 0 w 11576112"/>
                <a:gd name="connsiteY0-178" fmla="*/ 2663371 h 3825774"/>
                <a:gd name="connsiteX1-179" fmla="*/ 7741557 w 11576112"/>
                <a:gd name="connsiteY1-180" fmla="*/ 3008086 h 3825774"/>
                <a:gd name="connsiteX2-181" fmla="*/ 10873014 w 11576112"/>
                <a:gd name="connsiteY2-182" fmla="*/ 1807028 h 3825774"/>
                <a:gd name="connsiteX3-183" fmla="*/ 10912928 w 11576112"/>
                <a:gd name="connsiteY3-184" fmla="*/ 0 h 3825774"/>
                <a:gd name="connsiteX4-185" fmla="*/ 11469914 w 11576112"/>
                <a:gd name="connsiteY4-186" fmla="*/ 1901371 h 3825774"/>
                <a:gd name="connsiteX5-187" fmla="*/ 8690428 w 11576112"/>
                <a:gd name="connsiteY5-188" fmla="*/ 3472543 h 3825774"/>
                <a:gd name="connsiteX6-189" fmla="*/ 10885 w 11576112"/>
                <a:gd name="connsiteY6-190" fmla="*/ 3748314 h 3825774"/>
                <a:gd name="connsiteX7-191" fmla="*/ 0 w 11576112"/>
                <a:gd name="connsiteY7-192" fmla="*/ 2663371 h 3825774"/>
                <a:gd name="connsiteX0-193" fmla="*/ 0 w 11576112"/>
                <a:gd name="connsiteY0-194" fmla="*/ 2663371 h 3825774"/>
                <a:gd name="connsiteX1-195" fmla="*/ 7741557 w 11576112"/>
                <a:gd name="connsiteY1-196" fmla="*/ 3008086 h 3825774"/>
                <a:gd name="connsiteX2-197" fmla="*/ 10873014 w 11576112"/>
                <a:gd name="connsiteY2-198" fmla="*/ 1807028 h 3825774"/>
                <a:gd name="connsiteX3-199" fmla="*/ 10912928 w 11576112"/>
                <a:gd name="connsiteY3-200" fmla="*/ 0 h 3825774"/>
                <a:gd name="connsiteX4-201" fmla="*/ 11469914 w 11576112"/>
                <a:gd name="connsiteY4-202" fmla="*/ 1901371 h 3825774"/>
                <a:gd name="connsiteX5-203" fmla="*/ 8690428 w 11576112"/>
                <a:gd name="connsiteY5-204" fmla="*/ 3472543 h 3825774"/>
                <a:gd name="connsiteX6-205" fmla="*/ 10885 w 11576112"/>
                <a:gd name="connsiteY6-206" fmla="*/ 3748314 h 3825774"/>
                <a:gd name="connsiteX7-207" fmla="*/ 0 w 11576112"/>
                <a:gd name="connsiteY7-208" fmla="*/ 2663371 h 3825774"/>
                <a:gd name="connsiteX0-209" fmla="*/ 0 w 11590274"/>
                <a:gd name="connsiteY0-210" fmla="*/ 2663371 h 3825774"/>
                <a:gd name="connsiteX1-211" fmla="*/ 7741557 w 11590274"/>
                <a:gd name="connsiteY1-212" fmla="*/ 3008086 h 3825774"/>
                <a:gd name="connsiteX2-213" fmla="*/ 10873014 w 11590274"/>
                <a:gd name="connsiteY2-214" fmla="*/ 1807028 h 3825774"/>
                <a:gd name="connsiteX3-215" fmla="*/ 10912928 w 11590274"/>
                <a:gd name="connsiteY3-216" fmla="*/ 0 h 3825774"/>
                <a:gd name="connsiteX4-217" fmla="*/ 11469914 w 11590274"/>
                <a:gd name="connsiteY4-218" fmla="*/ 1901371 h 3825774"/>
                <a:gd name="connsiteX5-219" fmla="*/ 8690428 w 11590274"/>
                <a:gd name="connsiteY5-220" fmla="*/ 3472543 h 3825774"/>
                <a:gd name="connsiteX6-221" fmla="*/ 10885 w 11590274"/>
                <a:gd name="connsiteY6-222" fmla="*/ 3748314 h 3825774"/>
                <a:gd name="connsiteX7-223" fmla="*/ 0 w 11590274"/>
                <a:gd name="connsiteY7-224" fmla="*/ 2663371 h 3825774"/>
                <a:gd name="connsiteX0-225" fmla="*/ 0 w 11565009"/>
                <a:gd name="connsiteY0-226" fmla="*/ 2663371 h 3825774"/>
                <a:gd name="connsiteX1-227" fmla="*/ 7741557 w 11565009"/>
                <a:gd name="connsiteY1-228" fmla="*/ 3008086 h 3825774"/>
                <a:gd name="connsiteX2-229" fmla="*/ 10873014 w 11565009"/>
                <a:gd name="connsiteY2-230" fmla="*/ 1807028 h 3825774"/>
                <a:gd name="connsiteX3-231" fmla="*/ 10912928 w 11565009"/>
                <a:gd name="connsiteY3-232" fmla="*/ 0 h 3825774"/>
                <a:gd name="connsiteX4-233" fmla="*/ 11469914 w 11565009"/>
                <a:gd name="connsiteY4-234" fmla="*/ 1901371 h 3825774"/>
                <a:gd name="connsiteX5-235" fmla="*/ 8690428 w 11565009"/>
                <a:gd name="connsiteY5-236" fmla="*/ 3472543 h 3825774"/>
                <a:gd name="connsiteX6-237" fmla="*/ 10885 w 11565009"/>
                <a:gd name="connsiteY6-238" fmla="*/ 3748314 h 3825774"/>
                <a:gd name="connsiteX7-239" fmla="*/ 0 w 11565009"/>
                <a:gd name="connsiteY7-240" fmla="*/ 2663371 h 3825774"/>
                <a:gd name="connsiteX0-241" fmla="*/ 0 w 11182579"/>
                <a:gd name="connsiteY0-242" fmla="*/ 2663371 h 3825774"/>
                <a:gd name="connsiteX1-243" fmla="*/ 7741557 w 11182579"/>
                <a:gd name="connsiteY1-244" fmla="*/ 3008086 h 3825774"/>
                <a:gd name="connsiteX2-245" fmla="*/ 10873014 w 11182579"/>
                <a:gd name="connsiteY2-246" fmla="*/ 1807028 h 3825774"/>
                <a:gd name="connsiteX3-247" fmla="*/ 10912928 w 11182579"/>
                <a:gd name="connsiteY3-248" fmla="*/ 0 h 3825774"/>
                <a:gd name="connsiteX4-249" fmla="*/ 8690428 w 11182579"/>
                <a:gd name="connsiteY4-250" fmla="*/ 3472543 h 3825774"/>
                <a:gd name="connsiteX5-251" fmla="*/ 10885 w 11182579"/>
                <a:gd name="connsiteY5-252" fmla="*/ 3748314 h 3825774"/>
                <a:gd name="connsiteX6-253" fmla="*/ 0 w 11182579"/>
                <a:gd name="connsiteY6-254" fmla="*/ 2663371 h 3825774"/>
                <a:gd name="connsiteX0-255" fmla="*/ 0 w 11507176"/>
                <a:gd name="connsiteY0-256" fmla="*/ 2663371 h 3825774"/>
                <a:gd name="connsiteX1-257" fmla="*/ 7741557 w 11507176"/>
                <a:gd name="connsiteY1-258" fmla="*/ 3008086 h 3825774"/>
                <a:gd name="connsiteX2-259" fmla="*/ 10873014 w 11507176"/>
                <a:gd name="connsiteY2-260" fmla="*/ 1807028 h 3825774"/>
                <a:gd name="connsiteX3-261" fmla="*/ 10912928 w 11507176"/>
                <a:gd name="connsiteY3-262" fmla="*/ 0 h 3825774"/>
                <a:gd name="connsiteX4-263" fmla="*/ 8690428 w 11507176"/>
                <a:gd name="connsiteY4-264" fmla="*/ 3472543 h 3825774"/>
                <a:gd name="connsiteX5-265" fmla="*/ 10885 w 11507176"/>
                <a:gd name="connsiteY5-266" fmla="*/ 3748314 h 3825774"/>
                <a:gd name="connsiteX6-267" fmla="*/ 0 w 11507176"/>
                <a:gd name="connsiteY6-268" fmla="*/ 2663371 h 3825774"/>
                <a:gd name="connsiteX0-269" fmla="*/ 0 w 11507176"/>
                <a:gd name="connsiteY0-270" fmla="*/ 2663371 h 3825774"/>
                <a:gd name="connsiteX1-271" fmla="*/ 7741557 w 11507176"/>
                <a:gd name="connsiteY1-272" fmla="*/ 3008086 h 3825774"/>
                <a:gd name="connsiteX2-273" fmla="*/ 10873014 w 11507176"/>
                <a:gd name="connsiteY2-274" fmla="*/ 1807028 h 3825774"/>
                <a:gd name="connsiteX3-275" fmla="*/ 10912928 w 11507176"/>
                <a:gd name="connsiteY3-276" fmla="*/ 0 h 3825774"/>
                <a:gd name="connsiteX4-277" fmla="*/ 8690428 w 11507176"/>
                <a:gd name="connsiteY4-278" fmla="*/ 3472543 h 3825774"/>
                <a:gd name="connsiteX5-279" fmla="*/ 10885 w 11507176"/>
                <a:gd name="connsiteY5-280" fmla="*/ 3748314 h 3825774"/>
                <a:gd name="connsiteX6-281" fmla="*/ 0 w 11507176"/>
                <a:gd name="connsiteY6-282" fmla="*/ 2663371 h 3825774"/>
                <a:gd name="connsiteX0-283" fmla="*/ 0 w 11475655"/>
                <a:gd name="connsiteY0-284" fmla="*/ 2663371 h 3825774"/>
                <a:gd name="connsiteX1-285" fmla="*/ 7741557 w 11475655"/>
                <a:gd name="connsiteY1-286" fmla="*/ 3008086 h 3825774"/>
                <a:gd name="connsiteX2-287" fmla="*/ 10873014 w 11475655"/>
                <a:gd name="connsiteY2-288" fmla="*/ 1807028 h 3825774"/>
                <a:gd name="connsiteX3-289" fmla="*/ 10912928 w 11475655"/>
                <a:gd name="connsiteY3-290" fmla="*/ 0 h 3825774"/>
                <a:gd name="connsiteX4-291" fmla="*/ 8690428 w 11475655"/>
                <a:gd name="connsiteY4-292" fmla="*/ 3472543 h 3825774"/>
                <a:gd name="connsiteX5-293" fmla="*/ 10885 w 11475655"/>
                <a:gd name="connsiteY5-294" fmla="*/ 3748314 h 3825774"/>
                <a:gd name="connsiteX6-295" fmla="*/ 0 w 11475655"/>
                <a:gd name="connsiteY6-296" fmla="*/ 2663371 h 3825774"/>
                <a:gd name="connsiteX0-297" fmla="*/ 0 w 11347229"/>
                <a:gd name="connsiteY0-298" fmla="*/ 2663371 h 3825774"/>
                <a:gd name="connsiteX1-299" fmla="*/ 7741557 w 11347229"/>
                <a:gd name="connsiteY1-300" fmla="*/ 3008086 h 3825774"/>
                <a:gd name="connsiteX2-301" fmla="*/ 10873014 w 11347229"/>
                <a:gd name="connsiteY2-302" fmla="*/ 1807028 h 3825774"/>
                <a:gd name="connsiteX3-303" fmla="*/ 10912928 w 11347229"/>
                <a:gd name="connsiteY3-304" fmla="*/ 0 h 3825774"/>
                <a:gd name="connsiteX4-305" fmla="*/ 8690428 w 11347229"/>
                <a:gd name="connsiteY4-306" fmla="*/ 3472543 h 3825774"/>
                <a:gd name="connsiteX5-307" fmla="*/ 10885 w 11347229"/>
                <a:gd name="connsiteY5-308" fmla="*/ 3748314 h 3825774"/>
                <a:gd name="connsiteX6-309" fmla="*/ 0 w 11347229"/>
                <a:gd name="connsiteY6-310" fmla="*/ 2663371 h 3825774"/>
                <a:gd name="connsiteX0-311" fmla="*/ 0 w 11409322"/>
                <a:gd name="connsiteY0-312" fmla="*/ 2663371 h 3825774"/>
                <a:gd name="connsiteX1-313" fmla="*/ 7741557 w 11409322"/>
                <a:gd name="connsiteY1-314" fmla="*/ 3008086 h 3825774"/>
                <a:gd name="connsiteX2-315" fmla="*/ 10873014 w 11409322"/>
                <a:gd name="connsiteY2-316" fmla="*/ 1807028 h 3825774"/>
                <a:gd name="connsiteX3-317" fmla="*/ 10912928 w 11409322"/>
                <a:gd name="connsiteY3-318" fmla="*/ 0 h 3825774"/>
                <a:gd name="connsiteX4-319" fmla="*/ 8690428 w 11409322"/>
                <a:gd name="connsiteY4-320" fmla="*/ 3472543 h 3825774"/>
                <a:gd name="connsiteX5-321" fmla="*/ 10885 w 11409322"/>
                <a:gd name="connsiteY5-322" fmla="*/ 3748314 h 3825774"/>
                <a:gd name="connsiteX6-323" fmla="*/ 0 w 11409322"/>
                <a:gd name="connsiteY6-324" fmla="*/ 2663371 h 3825774"/>
                <a:gd name="connsiteX0-325" fmla="*/ 0 w 11409322"/>
                <a:gd name="connsiteY0-326" fmla="*/ 2663371 h 3825774"/>
                <a:gd name="connsiteX1-327" fmla="*/ 7741557 w 11409322"/>
                <a:gd name="connsiteY1-328" fmla="*/ 3008086 h 3825774"/>
                <a:gd name="connsiteX2-329" fmla="*/ 10873014 w 11409322"/>
                <a:gd name="connsiteY2-330" fmla="*/ 1807028 h 3825774"/>
                <a:gd name="connsiteX3-331" fmla="*/ 10912928 w 11409322"/>
                <a:gd name="connsiteY3-332" fmla="*/ 0 h 3825774"/>
                <a:gd name="connsiteX4-333" fmla="*/ 8690428 w 11409322"/>
                <a:gd name="connsiteY4-334" fmla="*/ 3472543 h 3825774"/>
                <a:gd name="connsiteX5-335" fmla="*/ 10885 w 11409322"/>
                <a:gd name="connsiteY5-336" fmla="*/ 3748314 h 3825774"/>
                <a:gd name="connsiteX6-337" fmla="*/ 0 w 11409322"/>
                <a:gd name="connsiteY6-338" fmla="*/ 2663371 h 3825774"/>
                <a:gd name="connsiteX0-339" fmla="*/ 0 w 11409322"/>
                <a:gd name="connsiteY0-340" fmla="*/ 2663371 h 3851886"/>
                <a:gd name="connsiteX1-341" fmla="*/ 7741557 w 11409322"/>
                <a:gd name="connsiteY1-342" fmla="*/ 3008086 h 3851886"/>
                <a:gd name="connsiteX2-343" fmla="*/ 10873014 w 11409322"/>
                <a:gd name="connsiteY2-344" fmla="*/ 1807028 h 3851886"/>
                <a:gd name="connsiteX3-345" fmla="*/ 10912928 w 11409322"/>
                <a:gd name="connsiteY3-346" fmla="*/ 0 h 3851886"/>
                <a:gd name="connsiteX4-347" fmla="*/ 8690428 w 11409322"/>
                <a:gd name="connsiteY4-348" fmla="*/ 3472543 h 3851886"/>
                <a:gd name="connsiteX5-349" fmla="*/ 10885 w 11409322"/>
                <a:gd name="connsiteY5-350" fmla="*/ 3748314 h 3851886"/>
                <a:gd name="connsiteX6-351" fmla="*/ 0 w 11409322"/>
                <a:gd name="connsiteY6-352" fmla="*/ 2663371 h 3851886"/>
                <a:gd name="connsiteX0-353" fmla="*/ 0 w 11409322"/>
                <a:gd name="connsiteY0-354" fmla="*/ 2663371 h 3870783"/>
                <a:gd name="connsiteX1-355" fmla="*/ 7741557 w 11409322"/>
                <a:gd name="connsiteY1-356" fmla="*/ 3008086 h 3870783"/>
                <a:gd name="connsiteX2-357" fmla="*/ 10873014 w 11409322"/>
                <a:gd name="connsiteY2-358" fmla="*/ 1807028 h 3870783"/>
                <a:gd name="connsiteX3-359" fmla="*/ 10912928 w 11409322"/>
                <a:gd name="connsiteY3-360" fmla="*/ 0 h 3870783"/>
                <a:gd name="connsiteX4-361" fmla="*/ 8690428 w 11409322"/>
                <a:gd name="connsiteY4-362" fmla="*/ 3472543 h 3870783"/>
                <a:gd name="connsiteX5-363" fmla="*/ 10885 w 11409322"/>
                <a:gd name="connsiteY5-364" fmla="*/ 3748314 h 3870783"/>
                <a:gd name="connsiteX6-365" fmla="*/ 0 w 11409322"/>
                <a:gd name="connsiteY6-366" fmla="*/ 2663371 h 3870783"/>
                <a:gd name="connsiteX0-367" fmla="*/ 0 w 11414974"/>
                <a:gd name="connsiteY0-368" fmla="*/ 2663371 h 3877162"/>
                <a:gd name="connsiteX1-369" fmla="*/ 7741557 w 11414974"/>
                <a:gd name="connsiteY1-370" fmla="*/ 3008086 h 3877162"/>
                <a:gd name="connsiteX2-371" fmla="*/ 10873014 w 11414974"/>
                <a:gd name="connsiteY2-372" fmla="*/ 1807028 h 3877162"/>
                <a:gd name="connsiteX3-373" fmla="*/ 10912928 w 11414974"/>
                <a:gd name="connsiteY3-374" fmla="*/ 0 h 3877162"/>
                <a:gd name="connsiteX4-375" fmla="*/ 8720908 w 11414974"/>
                <a:gd name="connsiteY4-376" fmla="*/ 3487783 h 3877162"/>
                <a:gd name="connsiteX5-377" fmla="*/ 10885 w 11414974"/>
                <a:gd name="connsiteY5-378" fmla="*/ 3748314 h 3877162"/>
                <a:gd name="connsiteX6-379" fmla="*/ 0 w 11414974"/>
                <a:gd name="connsiteY6-380" fmla="*/ 2663371 h 3877162"/>
                <a:gd name="connsiteX0-381" fmla="*/ 0 w 11414974"/>
                <a:gd name="connsiteY0-382" fmla="*/ 2663371 h 3877162"/>
                <a:gd name="connsiteX1-383" fmla="*/ 7741557 w 11414974"/>
                <a:gd name="connsiteY1-384" fmla="*/ 3008086 h 3877162"/>
                <a:gd name="connsiteX2-385" fmla="*/ 10959511 w 11414974"/>
                <a:gd name="connsiteY2-386" fmla="*/ 1831741 h 3877162"/>
                <a:gd name="connsiteX3-387" fmla="*/ 10912928 w 11414974"/>
                <a:gd name="connsiteY3-388" fmla="*/ 0 h 3877162"/>
                <a:gd name="connsiteX4-389" fmla="*/ 8720908 w 11414974"/>
                <a:gd name="connsiteY4-390" fmla="*/ 3487783 h 3877162"/>
                <a:gd name="connsiteX5-391" fmla="*/ 10885 w 11414974"/>
                <a:gd name="connsiteY5-392" fmla="*/ 3748314 h 3877162"/>
                <a:gd name="connsiteX6-393" fmla="*/ 0 w 11414974"/>
                <a:gd name="connsiteY6-394" fmla="*/ 2663371 h 3877162"/>
                <a:gd name="connsiteX0-395" fmla="*/ 0 w 11414974"/>
                <a:gd name="connsiteY0-396" fmla="*/ 2663371 h 3877162"/>
                <a:gd name="connsiteX1-397" fmla="*/ 7741557 w 11414974"/>
                <a:gd name="connsiteY1-398" fmla="*/ 3045157 h 3877162"/>
                <a:gd name="connsiteX2-399" fmla="*/ 10959511 w 11414974"/>
                <a:gd name="connsiteY2-400" fmla="*/ 1831741 h 3877162"/>
                <a:gd name="connsiteX3-401" fmla="*/ 10912928 w 11414974"/>
                <a:gd name="connsiteY3-402" fmla="*/ 0 h 3877162"/>
                <a:gd name="connsiteX4-403" fmla="*/ 8720908 w 11414974"/>
                <a:gd name="connsiteY4-404" fmla="*/ 3487783 h 3877162"/>
                <a:gd name="connsiteX5-405" fmla="*/ 10885 w 11414974"/>
                <a:gd name="connsiteY5-406" fmla="*/ 3748314 h 3877162"/>
                <a:gd name="connsiteX6-407" fmla="*/ 0 w 11414974"/>
                <a:gd name="connsiteY6-408" fmla="*/ 2663371 h 3877162"/>
                <a:gd name="connsiteX0-409" fmla="*/ 0 w 11414974"/>
                <a:gd name="connsiteY0-410" fmla="*/ 2663371 h 3877162"/>
                <a:gd name="connsiteX1-411" fmla="*/ 7741557 w 11414974"/>
                <a:gd name="connsiteY1-412" fmla="*/ 3045157 h 3877162"/>
                <a:gd name="connsiteX2-413" fmla="*/ 10883311 w 11414974"/>
                <a:gd name="connsiteY2-414" fmla="*/ 1831741 h 3877162"/>
                <a:gd name="connsiteX3-415" fmla="*/ 10912928 w 11414974"/>
                <a:gd name="connsiteY3-416" fmla="*/ 0 h 3877162"/>
                <a:gd name="connsiteX4-417" fmla="*/ 8720908 w 11414974"/>
                <a:gd name="connsiteY4-418" fmla="*/ 3487783 h 3877162"/>
                <a:gd name="connsiteX5-419" fmla="*/ 10885 w 11414974"/>
                <a:gd name="connsiteY5-420" fmla="*/ 3748314 h 3877162"/>
                <a:gd name="connsiteX6-421" fmla="*/ 0 w 11414974"/>
                <a:gd name="connsiteY6-422" fmla="*/ 2663371 h 3877162"/>
                <a:gd name="connsiteX0-423" fmla="*/ 0 w 11413551"/>
                <a:gd name="connsiteY0-424" fmla="*/ 2663371 h 3883816"/>
                <a:gd name="connsiteX1-425" fmla="*/ 7741557 w 11413551"/>
                <a:gd name="connsiteY1-426" fmla="*/ 3045157 h 3883816"/>
                <a:gd name="connsiteX2-427" fmla="*/ 10883311 w 11413551"/>
                <a:gd name="connsiteY2-428" fmla="*/ 1831741 h 3883816"/>
                <a:gd name="connsiteX3-429" fmla="*/ 10912928 w 11413551"/>
                <a:gd name="connsiteY3-430" fmla="*/ 0 h 3883816"/>
                <a:gd name="connsiteX4-431" fmla="*/ 8713288 w 11413551"/>
                <a:gd name="connsiteY4-432" fmla="*/ 3503023 h 3883816"/>
                <a:gd name="connsiteX5-433" fmla="*/ 10885 w 11413551"/>
                <a:gd name="connsiteY5-434" fmla="*/ 3748314 h 3883816"/>
                <a:gd name="connsiteX6-435" fmla="*/ 0 w 11413551"/>
                <a:gd name="connsiteY6-436" fmla="*/ 2663371 h 38838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1413551" h="3883816">
                  <a:moveTo>
                    <a:pt x="0" y="2663371"/>
                  </a:moveTo>
                  <a:cubicBezTo>
                    <a:pt x="2923419" y="2995990"/>
                    <a:pt x="5927672" y="3183762"/>
                    <a:pt x="7741557" y="3045157"/>
                  </a:cubicBezTo>
                  <a:cubicBezTo>
                    <a:pt x="9555442" y="2906552"/>
                    <a:pt x="10348399" y="2316155"/>
                    <a:pt x="10883311" y="1831741"/>
                  </a:cubicBezTo>
                  <a:cubicBezTo>
                    <a:pt x="11519823" y="1118727"/>
                    <a:pt x="10977752" y="271455"/>
                    <a:pt x="10912928" y="0"/>
                  </a:cubicBezTo>
                  <a:cubicBezTo>
                    <a:pt x="12159044" y="1996822"/>
                    <a:pt x="10949395" y="2992604"/>
                    <a:pt x="8713288" y="3503023"/>
                  </a:cubicBezTo>
                  <a:cubicBezTo>
                    <a:pt x="6233643" y="4042833"/>
                    <a:pt x="1469571" y="3893457"/>
                    <a:pt x="10885" y="3748314"/>
                  </a:cubicBezTo>
                  <a:lnTo>
                    <a:pt x="0" y="2663371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6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35373">
              <a:off x="9217113" y="1131609"/>
              <a:ext cx="2140538" cy="2140538"/>
            </a:xfrm>
            <a:prstGeom prst="rect">
              <a:avLst/>
            </a:prstGeom>
          </p:spPr>
        </p:pic>
      </p:grpSp>
      <p:cxnSp>
        <p:nvCxnSpPr>
          <p:cNvPr id="20" name="直接连接符 19"/>
          <p:cNvCxnSpPr>
            <a:stCxn id="26" idx="1"/>
            <a:endCxn id="67" idx="0"/>
          </p:cNvCxnSpPr>
          <p:nvPr/>
        </p:nvCxnSpPr>
        <p:spPr>
          <a:xfrm>
            <a:off x="871021" y="2188228"/>
            <a:ext cx="31165" cy="3807944"/>
          </a:xfrm>
          <a:prstGeom prst="line">
            <a:avLst/>
          </a:prstGeom>
          <a:ln>
            <a:gradFill>
              <a:gsLst>
                <a:gs pos="60000">
                  <a:schemeClr val="accent3"/>
                </a:gs>
                <a:gs pos="1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959068" y="2440941"/>
            <a:ext cx="2375714" cy="842521"/>
            <a:chOff x="1592582" y="2488666"/>
            <a:chExt cx="2375714" cy="1205528"/>
          </a:xfrm>
        </p:grpSpPr>
        <p:sp>
          <p:nvSpPr>
            <p:cNvPr id="34" name="矩形: 圆角 33"/>
            <p:cNvSpPr/>
            <p:nvPr/>
          </p:nvSpPr>
          <p:spPr>
            <a:xfrm>
              <a:off x="1620178" y="2524427"/>
              <a:ext cx="2302222" cy="1134007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1592582" y="2488666"/>
              <a:ext cx="2375714" cy="1205528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71021" y="1957395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</a:t>
            </a:r>
            <a:r>
              <a:rPr lang="en-US" altLang="zh-CN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68390" y="2350148"/>
            <a:ext cx="2528149" cy="36000"/>
            <a:chOff x="959393" y="3431284"/>
            <a:chExt cx="2528149" cy="360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68373" y="3449283"/>
              <a:ext cx="251916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: 圆角 28"/>
            <p:cNvSpPr/>
            <p:nvPr/>
          </p:nvSpPr>
          <p:spPr>
            <a:xfrm rot="16200000">
              <a:off x="1121393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59067" y="2492869"/>
            <a:ext cx="2302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2913" y="5996172"/>
            <a:ext cx="918545" cy="338554"/>
            <a:chOff x="-154473" y="7479238"/>
            <a:chExt cx="918545" cy="338554"/>
          </a:xfrm>
        </p:grpSpPr>
        <p:sp>
          <p:nvSpPr>
            <p:cNvPr id="66" name="矩形: 圆角 65"/>
            <p:cNvSpPr/>
            <p:nvPr/>
          </p:nvSpPr>
          <p:spPr>
            <a:xfrm>
              <a:off x="-118001" y="7502311"/>
              <a:ext cx="858111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-154473" y="7479238"/>
              <a:ext cx="918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第</a:t>
              </a:r>
              <a:r>
                <a:rPr lang="en-US" altLang="zh-CN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1</a:t>
              </a: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季度</a:t>
              </a:r>
              <a:endParaRPr lang="zh-CN" altLang="en-US" sz="16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578611" y="6269623"/>
            <a:ext cx="918545" cy="338554"/>
            <a:chOff x="-154473" y="7479238"/>
            <a:chExt cx="918545" cy="338554"/>
          </a:xfrm>
        </p:grpSpPr>
        <p:sp>
          <p:nvSpPr>
            <p:cNvPr id="70" name="矩形: 圆角 69"/>
            <p:cNvSpPr/>
            <p:nvPr/>
          </p:nvSpPr>
          <p:spPr>
            <a:xfrm>
              <a:off x="-118001" y="7502311"/>
              <a:ext cx="858111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-154473" y="7479238"/>
              <a:ext cx="918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第</a:t>
              </a:r>
              <a:r>
                <a:rPr lang="en-US" altLang="zh-CN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2</a:t>
              </a: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季度</a:t>
              </a:r>
              <a:endParaRPr lang="zh-CN" altLang="en-US" sz="16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14309" y="6345823"/>
            <a:ext cx="918545" cy="338554"/>
            <a:chOff x="-154473" y="7479238"/>
            <a:chExt cx="918545" cy="338554"/>
          </a:xfrm>
        </p:grpSpPr>
        <p:sp>
          <p:nvSpPr>
            <p:cNvPr id="73" name="矩形: 圆角 72"/>
            <p:cNvSpPr/>
            <p:nvPr/>
          </p:nvSpPr>
          <p:spPr>
            <a:xfrm>
              <a:off x="-118001" y="7502311"/>
              <a:ext cx="858111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-154473" y="7479238"/>
              <a:ext cx="918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第</a:t>
              </a:r>
              <a:r>
                <a:rPr lang="en-US" altLang="zh-CN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3</a:t>
              </a: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季度</a:t>
              </a:r>
              <a:endParaRPr lang="zh-CN" altLang="en-US" sz="16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850007" y="6280265"/>
            <a:ext cx="918545" cy="338554"/>
            <a:chOff x="-154473" y="7479238"/>
            <a:chExt cx="918545" cy="338554"/>
          </a:xfrm>
        </p:grpSpPr>
        <p:sp>
          <p:nvSpPr>
            <p:cNvPr id="76" name="矩形: 圆角 75"/>
            <p:cNvSpPr/>
            <p:nvPr/>
          </p:nvSpPr>
          <p:spPr>
            <a:xfrm>
              <a:off x="-118001" y="7502311"/>
              <a:ext cx="858111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-154473" y="7479238"/>
              <a:ext cx="918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第</a:t>
              </a:r>
              <a:r>
                <a:rPr lang="en-US" altLang="zh-CN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4</a:t>
              </a:r>
              <a:r>
                <a:rPr lang="zh-CN" altLang="en-US" sz="16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季度</a:t>
              </a:r>
              <a:endParaRPr lang="zh-CN" altLang="en-US" sz="16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3015330" y="3879850"/>
            <a:ext cx="0" cy="2435287"/>
          </a:xfrm>
          <a:prstGeom prst="line">
            <a:avLst/>
          </a:prstGeom>
          <a:ln>
            <a:gradFill>
              <a:gsLst>
                <a:gs pos="60000">
                  <a:schemeClr val="accent3"/>
                </a:gs>
                <a:gs pos="1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/>
          <p:cNvGrpSpPr/>
          <p:nvPr/>
        </p:nvGrpSpPr>
        <p:grpSpPr>
          <a:xfrm>
            <a:off x="3127642" y="4141624"/>
            <a:ext cx="2375714" cy="842521"/>
            <a:chOff x="1592582" y="2488666"/>
            <a:chExt cx="2375714" cy="1205528"/>
          </a:xfrm>
        </p:grpSpPr>
        <p:sp>
          <p:nvSpPr>
            <p:cNvPr id="112" name="矩形: 圆角 111"/>
            <p:cNvSpPr/>
            <p:nvPr/>
          </p:nvSpPr>
          <p:spPr>
            <a:xfrm>
              <a:off x="1620178" y="2524427"/>
              <a:ext cx="2302222" cy="1134007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113" name="矩形: 圆角 112"/>
            <p:cNvSpPr/>
            <p:nvPr/>
          </p:nvSpPr>
          <p:spPr>
            <a:xfrm>
              <a:off x="1592582" y="2488666"/>
              <a:ext cx="2375714" cy="1205528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3039595" y="3658078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</a:t>
            </a:r>
            <a:r>
              <a:rPr lang="en-US" altLang="zh-CN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3136964" y="4050831"/>
            <a:ext cx="2528149" cy="36000"/>
            <a:chOff x="959393" y="3431284"/>
            <a:chExt cx="2528149" cy="3600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968373" y="3449283"/>
              <a:ext cx="251916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矩形: 圆角 110"/>
            <p:cNvSpPr/>
            <p:nvPr/>
          </p:nvSpPr>
          <p:spPr>
            <a:xfrm rot="16200000">
              <a:off x="1121393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127641" y="4193552"/>
            <a:ext cx="2302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5271576" y="2440941"/>
            <a:ext cx="2375714" cy="842521"/>
            <a:chOff x="1592582" y="2488666"/>
            <a:chExt cx="2375714" cy="1205528"/>
          </a:xfrm>
        </p:grpSpPr>
        <p:sp>
          <p:nvSpPr>
            <p:cNvPr id="122" name="矩形: 圆角 121"/>
            <p:cNvSpPr/>
            <p:nvPr/>
          </p:nvSpPr>
          <p:spPr>
            <a:xfrm>
              <a:off x="1620178" y="2524427"/>
              <a:ext cx="2302222" cy="1134007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123" name="矩形: 圆角 122"/>
            <p:cNvSpPr/>
            <p:nvPr/>
          </p:nvSpPr>
          <p:spPr>
            <a:xfrm>
              <a:off x="1592582" y="2488666"/>
              <a:ext cx="2375714" cy="1205528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5183529" y="1957395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</a:t>
            </a:r>
            <a:r>
              <a:rPr lang="en-US" altLang="zh-CN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5280898" y="2350148"/>
            <a:ext cx="2528149" cy="36000"/>
            <a:chOff x="959393" y="3431284"/>
            <a:chExt cx="2528149" cy="36000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968373" y="3449283"/>
              <a:ext cx="251916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矩形: 圆角 120"/>
            <p:cNvSpPr/>
            <p:nvPr/>
          </p:nvSpPr>
          <p:spPr>
            <a:xfrm rot="16200000">
              <a:off x="1121393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5271575" y="2492869"/>
            <a:ext cx="2302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7303575" y="3879850"/>
            <a:ext cx="0" cy="2435287"/>
          </a:xfrm>
          <a:prstGeom prst="line">
            <a:avLst/>
          </a:prstGeom>
          <a:ln>
            <a:gradFill>
              <a:gsLst>
                <a:gs pos="60000">
                  <a:schemeClr val="accent3"/>
                </a:gs>
                <a:gs pos="1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7415887" y="4141624"/>
            <a:ext cx="2375714" cy="842521"/>
            <a:chOff x="1592582" y="2488666"/>
            <a:chExt cx="2375714" cy="1205528"/>
          </a:xfrm>
        </p:grpSpPr>
        <p:sp>
          <p:nvSpPr>
            <p:cNvPr id="142" name="矩形: 圆角 141"/>
            <p:cNvSpPr/>
            <p:nvPr/>
          </p:nvSpPr>
          <p:spPr>
            <a:xfrm>
              <a:off x="1620178" y="2524427"/>
              <a:ext cx="2302222" cy="1134007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143" name="矩形: 圆角 142"/>
            <p:cNvSpPr/>
            <p:nvPr/>
          </p:nvSpPr>
          <p:spPr>
            <a:xfrm>
              <a:off x="1592582" y="2488666"/>
              <a:ext cx="2375714" cy="1205528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7327840" y="3658078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</a:t>
            </a:r>
            <a:r>
              <a:rPr lang="en-US" altLang="zh-CN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7425209" y="4050831"/>
            <a:ext cx="2528149" cy="36000"/>
            <a:chOff x="959393" y="3431284"/>
            <a:chExt cx="2528149" cy="36000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968373" y="3449283"/>
              <a:ext cx="251916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矩形: 圆角 140"/>
            <p:cNvSpPr/>
            <p:nvPr/>
          </p:nvSpPr>
          <p:spPr>
            <a:xfrm rot="16200000">
              <a:off x="1121393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7415886" y="4193552"/>
            <a:ext cx="2302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59" name="内容占位符 1"/>
          <p:cNvSpPr txBox="1"/>
          <p:nvPr/>
        </p:nvSpPr>
        <p:spPr>
          <a:xfrm>
            <a:off x="1119357" y="1406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7"/>
          <a:stretch>
            <a:fillRect/>
          </a:stretch>
        </p:blipFill>
        <p:spPr>
          <a:xfrm>
            <a:off x="-641064" y="-1"/>
            <a:ext cx="6858000" cy="5935167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9" b="57186"/>
          <a:stretch>
            <a:fillRect/>
          </a:stretch>
        </p:blipFill>
        <p:spPr>
          <a:xfrm>
            <a:off x="140166" y="5916604"/>
            <a:ext cx="4487976" cy="94139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86184" y="890567"/>
            <a:ext cx="3641958" cy="5076867"/>
            <a:chOff x="773451" y="1353811"/>
            <a:chExt cx="3641958" cy="50768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451" y="2148366"/>
              <a:ext cx="3641958" cy="42823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b="57079"/>
            <a:stretch>
              <a:fillRect/>
            </a:stretch>
          </p:blipFill>
          <p:spPr>
            <a:xfrm>
              <a:off x="1520241" y="1353811"/>
              <a:ext cx="2148378" cy="145518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2037721" y="2249964"/>
            <a:ext cx="1538883" cy="26991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目录</a:t>
            </a:r>
            <a:endParaRPr kumimoji="0" lang="zh-CN" altLang="en-US" sz="8800" b="0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0" b="35659"/>
          <a:stretch>
            <a:fillRect/>
          </a:stretch>
        </p:blipFill>
        <p:spPr>
          <a:xfrm rot="20660747" flipH="1">
            <a:off x="8510623" y="-860252"/>
            <a:ext cx="5789149" cy="1904081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>
            <a:off x="5210635" y="1732564"/>
            <a:ext cx="4706450" cy="779642"/>
            <a:chOff x="5727700" y="1732564"/>
            <a:chExt cx="4706450" cy="779642"/>
          </a:xfrm>
        </p:grpSpPr>
        <p:grpSp>
          <p:nvGrpSpPr>
            <p:cNvPr id="60" name="组合 59"/>
            <p:cNvGrpSpPr/>
            <p:nvPr/>
          </p:nvGrpSpPr>
          <p:grpSpPr>
            <a:xfrm>
              <a:off x="5727700" y="1732564"/>
              <a:ext cx="4706450" cy="779642"/>
              <a:chOff x="6039641" y="1174911"/>
              <a:chExt cx="4528457" cy="779642"/>
            </a:xfrm>
          </p:grpSpPr>
          <p:sp>
            <p:nvSpPr>
              <p:cNvPr id="47" name="矩形: 圆角 46"/>
              <p:cNvSpPr/>
              <p:nvPr/>
            </p:nvSpPr>
            <p:spPr>
              <a:xfrm>
                <a:off x="6039641" y="1174912"/>
                <a:ext cx="4528457" cy="77964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rgbClr val="E0A556"/>
                  </a:gs>
                  <a:gs pos="68000">
                    <a:srgbClr val="EEC795"/>
                  </a:gs>
                  <a:gs pos="100000">
                    <a:srgbClr val="EACA9D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48" name="矩形: 圆角 47"/>
              <p:cNvSpPr/>
              <p:nvPr/>
            </p:nvSpPr>
            <p:spPr>
              <a:xfrm>
                <a:off x="6173191" y="1280217"/>
                <a:ext cx="4231334" cy="56903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194282" y="1180012"/>
                <a:ext cx="81945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bg2"/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01</a:t>
                </a: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2"/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926141" y="1174911"/>
                <a:ext cx="3641957" cy="779642"/>
              </a:xfrm>
              <a:custGeom>
                <a:avLst/>
                <a:gdLst>
                  <a:gd name="connsiteX0" fmla="*/ 2756 w 3351221"/>
                  <a:gd name="connsiteY0" fmla="*/ 0 h 779642"/>
                  <a:gd name="connsiteX1" fmla="*/ 2947076 w 3351221"/>
                  <a:gd name="connsiteY1" fmla="*/ 0 h 779642"/>
                  <a:gd name="connsiteX2" fmla="*/ 3351221 w 3351221"/>
                  <a:gd name="connsiteY2" fmla="*/ 389821 h 779642"/>
                  <a:gd name="connsiteX3" fmla="*/ 3351220 w 3351221"/>
                  <a:gd name="connsiteY3" fmla="*/ 389821 h 779642"/>
                  <a:gd name="connsiteX4" fmla="*/ 2947075 w 3351221"/>
                  <a:gd name="connsiteY4" fmla="*/ 779642 h 779642"/>
                  <a:gd name="connsiteX5" fmla="*/ 2756 w 3351221"/>
                  <a:gd name="connsiteY5" fmla="*/ 779641 h 779642"/>
                  <a:gd name="connsiteX6" fmla="*/ 5301 w 3351221"/>
                  <a:gd name="connsiteY6" fmla="*/ 690202 h 779642"/>
                  <a:gd name="connsiteX7" fmla="*/ 5310 w 3351221"/>
                  <a:gd name="connsiteY7" fmla="*/ 670551 h 779642"/>
                  <a:gd name="connsiteX8" fmla="*/ 47858 w 3351221"/>
                  <a:gd name="connsiteY8" fmla="*/ 666261 h 779642"/>
                  <a:gd name="connsiteX9" fmla="*/ 264996 w 3351221"/>
                  <a:gd name="connsiteY9" fmla="*/ 399842 h 779642"/>
                  <a:gd name="connsiteX10" fmla="*/ 47858 w 3351221"/>
                  <a:gd name="connsiteY10" fmla="*/ 133423 h 779642"/>
                  <a:gd name="connsiteX11" fmla="*/ 0 w 3351221"/>
                  <a:gd name="connsiteY11" fmla="*/ 128599 h 779642"/>
                  <a:gd name="connsiteX12" fmla="*/ 491 w 3351221"/>
                  <a:gd name="connsiteY12" fmla="*/ 99342 h 779642"/>
                  <a:gd name="connsiteX13" fmla="*/ 2756 w 3351221"/>
                  <a:gd name="connsiteY13" fmla="*/ 0 h 7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1221" h="779642">
                    <a:moveTo>
                      <a:pt x="2756" y="0"/>
                    </a:moveTo>
                    <a:lnTo>
                      <a:pt x="2947076" y="0"/>
                    </a:lnTo>
                    <a:cubicBezTo>
                      <a:pt x="3170279" y="0"/>
                      <a:pt x="3351221" y="174529"/>
                      <a:pt x="3351221" y="389821"/>
                    </a:cubicBezTo>
                    <a:lnTo>
                      <a:pt x="3351220" y="389821"/>
                    </a:lnTo>
                    <a:cubicBezTo>
                      <a:pt x="3351220" y="605113"/>
                      <a:pt x="3170278" y="779642"/>
                      <a:pt x="2947075" y="779642"/>
                    </a:cubicBezTo>
                    <a:lnTo>
                      <a:pt x="2756" y="779641"/>
                    </a:lnTo>
                    <a:cubicBezTo>
                      <a:pt x="4122" y="745142"/>
                      <a:pt x="4921" y="715963"/>
                      <a:pt x="5301" y="690202"/>
                    </a:cubicBezTo>
                    <a:lnTo>
                      <a:pt x="5310" y="670551"/>
                    </a:lnTo>
                    <a:lnTo>
                      <a:pt x="47858" y="666261"/>
                    </a:lnTo>
                    <a:cubicBezTo>
                      <a:pt x="171779" y="640904"/>
                      <a:pt x="264996" y="531259"/>
                      <a:pt x="264996" y="399842"/>
                    </a:cubicBezTo>
                    <a:cubicBezTo>
                      <a:pt x="264996" y="268425"/>
                      <a:pt x="171779" y="158781"/>
                      <a:pt x="47858" y="133423"/>
                    </a:cubicBezTo>
                    <a:lnTo>
                      <a:pt x="0" y="128599"/>
                    </a:lnTo>
                    <a:lnTo>
                      <a:pt x="491" y="99342"/>
                    </a:lnTo>
                    <a:cubicBezTo>
                      <a:pt x="1103" y="68541"/>
                      <a:pt x="1852" y="35506"/>
                      <a:pt x="2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EEC7"/>
                  </a:gs>
                  <a:gs pos="100000">
                    <a:srgbClr val="E5BD83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048129" y="1884082"/>
              <a:ext cx="3062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B2C1C"/>
                      </a:gs>
                      <a:gs pos="100000">
                        <a:srgbClr val="D46040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点击此处添加标题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B2C1C"/>
                    </a:gs>
                    <a:gs pos="100000">
                      <a:srgbClr val="D4604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69964" y="2900333"/>
            <a:ext cx="4706450" cy="779642"/>
            <a:chOff x="5727700" y="2900333"/>
            <a:chExt cx="4706450" cy="779642"/>
          </a:xfrm>
        </p:grpSpPr>
        <p:grpSp>
          <p:nvGrpSpPr>
            <p:cNvPr id="66" name="组合 65"/>
            <p:cNvGrpSpPr/>
            <p:nvPr/>
          </p:nvGrpSpPr>
          <p:grpSpPr>
            <a:xfrm>
              <a:off x="5727700" y="2900333"/>
              <a:ext cx="4706450" cy="779642"/>
              <a:chOff x="6039641" y="1174911"/>
              <a:chExt cx="4528457" cy="779642"/>
            </a:xfrm>
          </p:grpSpPr>
          <p:sp>
            <p:nvSpPr>
              <p:cNvPr id="67" name="矩形: 圆角 66"/>
              <p:cNvSpPr/>
              <p:nvPr/>
            </p:nvSpPr>
            <p:spPr>
              <a:xfrm>
                <a:off x="6039641" y="1174912"/>
                <a:ext cx="4528457" cy="77964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rgbClr val="E0A556"/>
                  </a:gs>
                  <a:gs pos="68000">
                    <a:srgbClr val="EEC795"/>
                  </a:gs>
                  <a:gs pos="100000">
                    <a:srgbClr val="EACA9D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68" name="矩形: 圆角 67"/>
              <p:cNvSpPr/>
              <p:nvPr/>
            </p:nvSpPr>
            <p:spPr>
              <a:xfrm>
                <a:off x="6173191" y="1280217"/>
                <a:ext cx="4231334" cy="56903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rgbClr val="E5BD83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194282" y="1180012"/>
                <a:ext cx="97509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dirty="0">
                    <a:gradFill>
                      <a:gsLst>
                        <a:gs pos="0">
                          <a:schemeClr val="bg2"/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4400" dirty="0">
                  <a:gradFill>
                    <a:gsLst>
                      <a:gs pos="0">
                        <a:schemeClr val="bg2"/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6926141" y="1174911"/>
                <a:ext cx="3641957" cy="779642"/>
              </a:xfrm>
              <a:custGeom>
                <a:avLst/>
                <a:gdLst>
                  <a:gd name="connsiteX0" fmla="*/ 2756 w 3351221"/>
                  <a:gd name="connsiteY0" fmla="*/ 0 h 779642"/>
                  <a:gd name="connsiteX1" fmla="*/ 2947076 w 3351221"/>
                  <a:gd name="connsiteY1" fmla="*/ 0 h 779642"/>
                  <a:gd name="connsiteX2" fmla="*/ 3351221 w 3351221"/>
                  <a:gd name="connsiteY2" fmla="*/ 389821 h 779642"/>
                  <a:gd name="connsiteX3" fmla="*/ 3351220 w 3351221"/>
                  <a:gd name="connsiteY3" fmla="*/ 389821 h 779642"/>
                  <a:gd name="connsiteX4" fmla="*/ 2947075 w 3351221"/>
                  <a:gd name="connsiteY4" fmla="*/ 779642 h 779642"/>
                  <a:gd name="connsiteX5" fmla="*/ 2756 w 3351221"/>
                  <a:gd name="connsiteY5" fmla="*/ 779641 h 779642"/>
                  <a:gd name="connsiteX6" fmla="*/ 5301 w 3351221"/>
                  <a:gd name="connsiteY6" fmla="*/ 690202 h 779642"/>
                  <a:gd name="connsiteX7" fmla="*/ 5310 w 3351221"/>
                  <a:gd name="connsiteY7" fmla="*/ 670551 h 779642"/>
                  <a:gd name="connsiteX8" fmla="*/ 47858 w 3351221"/>
                  <a:gd name="connsiteY8" fmla="*/ 666261 h 779642"/>
                  <a:gd name="connsiteX9" fmla="*/ 264996 w 3351221"/>
                  <a:gd name="connsiteY9" fmla="*/ 399842 h 779642"/>
                  <a:gd name="connsiteX10" fmla="*/ 47858 w 3351221"/>
                  <a:gd name="connsiteY10" fmla="*/ 133423 h 779642"/>
                  <a:gd name="connsiteX11" fmla="*/ 0 w 3351221"/>
                  <a:gd name="connsiteY11" fmla="*/ 128599 h 779642"/>
                  <a:gd name="connsiteX12" fmla="*/ 491 w 3351221"/>
                  <a:gd name="connsiteY12" fmla="*/ 99342 h 779642"/>
                  <a:gd name="connsiteX13" fmla="*/ 2756 w 3351221"/>
                  <a:gd name="connsiteY13" fmla="*/ 0 h 7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1221" h="779642">
                    <a:moveTo>
                      <a:pt x="2756" y="0"/>
                    </a:moveTo>
                    <a:lnTo>
                      <a:pt x="2947076" y="0"/>
                    </a:lnTo>
                    <a:cubicBezTo>
                      <a:pt x="3170279" y="0"/>
                      <a:pt x="3351221" y="174529"/>
                      <a:pt x="3351221" y="389821"/>
                    </a:cubicBezTo>
                    <a:lnTo>
                      <a:pt x="3351220" y="389821"/>
                    </a:lnTo>
                    <a:cubicBezTo>
                      <a:pt x="3351220" y="605113"/>
                      <a:pt x="3170278" y="779642"/>
                      <a:pt x="2947075" y="779642"/>
                    </a:cubicBezTo>
                    <a:lnTo>
                      <a:pt x="2756" y="779641"/>
                    </a:lnTo>
                    <a:cubicBezTo>
                      <a:pt x="4122" y="745142"/>
                      <a:pt x="4921" y="715963"/>
                      <a:pt x="5301" y="690202"/>
                    </a:cubicBezTo>
                    <a:lnTo>
                      <a:pt x="5310" y="670551"/>
                    </a:lnTo>
                    <a:lnTo>
                      <a:pt x="47858" y="666261"/>
                    </a:lnTo>
                    <a:cubicBezTo>
                      <a:pt x="171779" y="640904"/>
                      <a:pt x="264996" y="531259"/>
                      <a:pt x="264996" y="399842"/>
                    </a:cubicBezTo>
                    <a:cubicBezTo>
                      <a:pt x="264996" y="268425"/>
                      <a:pt x="171779" y="158781"/>
                      <a:pt x="47858" y="133423"/>
                    </a:cubicBezTo>
                    <a:lnTo>
                      <a:pt x="0" y="128599"/>
                    </a:lnTo>
                    <a:lnTo>
                      <a:pt x="491" y="99342"/>
                    </a:lnTo>
                    <a:cubicBezTo>
                      <a:pt x="1103" y="68541"/>
                      <a:pt x="1852" y="35506"/>
                      <a:pt x="2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EEC7"/>
                  </a:gs>
                  <a:gs pos="100000">
                    <a:srgbClr val="E5BD83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001225" y="3070643"/>
              <a:ext cx="31530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zh-CN" altLang="en-US" sz="2400" dirty="0">
                  <a:gradFill>
                    <a:gsLst>
                      <a:gs pos="0">
                        <a:srgbClr val="BB2C1C"/>
                      </a:gs>
                      <a:gs pos="100000">
                        <a:srgbClr val="D46040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点击此处添加标题</a:t>
              </a:r>
              <a:endParaRPr lang="zh-CN" altLang="en-US" sz="2400" dirty="0">
                <a:gradFill>
                  <a:gsLst>
                    <a:gs pos="0">
                      <a:srgbClr val="BB2C1C"/>
                    </a:gs>
                    <a:gs pos="100000">
                      <a:srgbClr val="D4604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210635" y="4068102"/>
            <a:ext cx="4706450" cy="795776"/>
            <a:chOff x="5727700" y="4068102"/>
            <a:chExt cx="4706450" cy="795776"/>
          </a:xfrm>
        </p:grpSpPr>
        <p:grpSp>
          <p:nvGrpSpPr>
            <p:cNvPr id="71" name="组合 70"/>
            <p:cNvGrpSpPr/>
            <p:nvPr/>
          </p:nvGrpSpPr>
          <p:grpSpPr>
            <a:xfrm>
              <a:off x="5727700" y="4068102"/>
              <a:ext cx="4706450" cy="795776"/>
              <a:chOff x="6039641" y="1174911"/>
              <a:chExt cx="4528457" cy="795776"/>
            </a:xfrm>
          </p:grpSpPr>
          <p:sp>
            <p:nvSpPr>
              <p:cNvPr id="72" name="矩形: 圆角 71"/>
              <p:cNvSpPr/>
              <p:nvPr/>
            </p:nvSpPr>
            <p:spPr>
              <a:xfrm>
                <a:off x="6039641" y="1174912"/>
                <a:ext cx="4528457" cy="77964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rgbClr val="E0A556"/>
                  </a:gs>
                  <a:gs pos="68000">
                    <a:srgbClr val="EEC795"/>
                  </a:gs>
                  <a:gs pos="100000">
                    <a:srgbClr val="EACA9D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73" name="矩形: 圆角 72"/>
              <p:cNvSpPr/>
              <p:nvPr/>
            </p:nvSpPr>
            <p:spPr>
              <a:xfrm>
                <a:off x="6173191" y="1280217"/>
                <a:ext cx="4231334" cy="56903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rgbClr val="E5BD83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194282" y="1201246"/>
                <a:ext cx="961210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dirty="0">
                    <a:gradFill>
                      <a:gsLst>
                        <a:gs pos="0">
                          <a:schemeClr val="bg2"/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4400" dirty="0">
                  <a:gradFill>
                    <a:gsLst>
                      <a:gs pos="0">
                        <a:schemeClr val="bg2"/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6926141" y="1174911"/>
                <a:ext cx="3641957" cy="779642"/>
              </a:xfrm>
              <a:custGeom>
                <a:avLst/>
                <a:gdLst>
                  <a:gd name="connsiteX0" fmla="*/ 2756 w 3351221"/>
                  <a:gd name="connsiteY0" fmla="*/ 0 h 779642"/>
                  <a:gd name="connsiteX1" fmla="*/ 2947076 w 3351221"/>
                  <a:gd name="connsiteY1" fmla="*/ 0 h 779642"/>
                  <a:gd name="connsiteX2" fmla="*/ 3351221 w 3351221"/>
                  <a:gd name="connsiteY2" fmla="*/ 389821 h 779642"/>
                  <a:gd name="connsiteX3" fmla="*/ 3351220 w 3351221"/>
                  <a:gd name="connsiteY3" fmla="*/ 389821 h 779642"/>
                  <a:gd name="connsiteX4" fmla="*/ 2947075 w 3351221"/>
                  <a:gd name="connsiteY4" fmla="*/ 779642 h 779642"/>
                  <a:gd name="connsiteX5" fmla="*/ 2756 w 3351221"/>
                  <a:gd name="connsiteY5" fmla="*/ 779641 h 779642"/>
                  <a:gd name="connsiteX6" fmla="*/ 5301 w 3351221"/>
                  <a:gd name="connsiteY6" fmla="*/ 690202 h 779642"/>
                  <a:gd name="connsiteX7" fmla="*/ 5310 w 3351221"/>
                  <a:gd name="connsiteY7" fmla="*/ 670551 h 779642"/>
                  <a:gd name="connsiteX8" fmla="*/ 47858 w 3351221"/>
                  <a:gd name="connsiteY8" fmla="*/ 666261 h 779642"/>
                  <a:gd name="connsiteX9" fmla="*/ 264996 w 3351221"/>
                  <a:gd name="connsiteY9" fmla="*/ 399842 h 779642"/>
                  <a:gd name="connsiteX10" fmla="*/ 47858 w 3351221"/>
                  <a:gd name="connsiteY10" fmla="*/ 133423 h 779642"/>
                  <a:gd name="connsiteX11" fmla="*/ 0 w 3351221"/>
                  <a:gd name="connsiteY11" fmla="*/ 128599 h 779642"/>
                  <a:gd name="connsiteX12" fmla="*/ 491 w 3351221"/>
                  <a:gd name="connsiteY12" fmla="*/ 99342 h 779642"/>
                  <a:gd name="connsiteX13" fmla="*/ 2756 w 3351221"/>
                  <a:gd name="connsiteY13" fmla="*/ 0 h 7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1221" h="779642">
                    <a:moveTo>
                      <a:pt x="2756" y="0"/>
                    </a:moveTo>
                    <a:lnTo>
                      <a:pt x="2947076" y="0"/>
                    </a:lnTo>
                    <a:cubicBezTo>
                      <a:pt x="3170279" y="0"/>
                      <a:pt x="3351221" y="174529"/>
                      <a:pt x="3351221" y="389821"/>
                    </a:cubicBezTo>
                    <a:lnTo>
                      <a:pt x="3351220" y="389821"/>
                    </a:lnTo>
                    <a:cubicBezTo>
                      <a:pt x="3351220" y="605113"/>
                      <a:pt x="3170278" y="779642"/>
                      <a:pt x="2947075" y="779642"/>
                    </a:cubicBezTo>
                    <a:lnTo>
                      <a:pt x="2756" y="779641"/>
                    </a:lnTo>
                    <a:cubicBezTo>
                      <a:pt x="4122" y="745142"/>
                      <a:pt x="4921" y="715963"/>
                      <a:pt x="5301" y="690202"/>
                    </a:cubicBezTo>
                    <a:lnTo>
                      <a:pt x="5310" y="670551"/>
                    </a:lnTo>
                    <a:lnTo>
                      <a:pt x="47858" y="666261"/>
                    </a:lnTo>
                    <a:cubicBezTo>
                      <a:pt x="171779" y="640904"/>
                      <a:pt x="264996" y="531259"/>
                      <a:pt x="264996" y="399842"/>
                    </a:cubicBezTo>
                    <a:cubicBezTo>
                      <a:pt x="264996" y="268425"/>
                      <a:pt x="171779" y="158781"/>
                      <a:pt x="47858" y="133423"/>
                    </a:cubicBezTo>
                    <a:lnTo>
                      <a:pt x="0" y="128599"/>
                    </a:lnTo>
                    <a:lnTo>
                      <a:pt x="491" y="99342"/>
                    </a:lnTo>
                    <a:cubicBezTo>
                      <a:pt x="1103" y="68541"/>
                      <a:pt x="1852" y="35506"/>
                      <a:pt x="2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EEC7"/>
                  </a:gs>
                  <a:gs pos="100000">
                    <a:srgbClr val="E5BD83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995373" y="4240300"/>
              <a:ext cx="34075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zh-CN" altLang="en-US" sz="2400" dirty="0">
                  <a:gradFill>
                    <a:gsLst>
                      <a:gs pos="0">
                        <a:srgbClr val="BB2C1C"/>
                      </a:gs>
                      <a:gs pos="100000">
                        <a:srgbClr val="D46040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点击此处添加标题</a:t>
              </a:r>
              <a:endParaRPr lang="zh-CN" altLang="en-US" sz="2400" dirty="0">
                <a:gradFill>
                  <a:gsLst>
                    <a:gs pos="0">
                      <a:srgbClr val="BB2C1C"/>
                    </a:gs>
                    <a:gs pos="100000">
                      <a:srgbClr val="D4604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69964" y="5235870"/>
            <a:ext cx="4746932" cy="799151"/>
            <a:chOff x="5727700" y="5235870"/>
            <a:chExt cx="4746932" cy="799151"/>
          </a:xfrm>
        </p:grpSpPr>
        <p:grpSp>
          <p:nvGrpSpPr>
            <p:cNvPr id="61" name="组合 60"/>
            <p:cNvGrpSpPr/>
            <p:nvPr/>
          </p:nvGrpSpPr>
          <p:grpSpPr>
            <a:xfrm>
              <a:off x="5727700" y="5235870"/>
              <a:ext cx="4706450" cy="799151"/>
              <a:chOff x="6039641" y="1174911"/>
              <a:chExt cx="4528457" cy="799151"/>
            </a:xfrm>
          </p:grpSpPr>
          <p:sp>
            <p:nvSpPr>
              <p:cNvPr id="62" name="矩形: 圆角 61"/>
              <p:cNvSpPr/>
              <p:nvPr/>
            </p:nvSpPr>
            <p:spPr>
              <a:xfrm>
                <a:off x="6039641" y="1174912"/>
                <a:ext cx="4528457" cy="77964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rgbClr val="E0A556"/>
                  </a:gs>
                  <a:gs pos="68000">
                    <a:srgbClr val="EEC795"/>
                  </a:gs>
                  <a:gs pos="100000">
                    <a:srgbClr val="EACA9D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63" name="矩形: 圆角 62"/>
              <p:cNvSpPr/>
              <p:nvPr/>
            </p:nvSpPr>
            <p:spPr>
              <a:xfrm>
                <a:off x="6173191" y="1280217"/>
                <a:ext cx="4231334" cy="56903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rgbClr val="E5BD83"/>
                  </a:gs>
                </a:gsLst>
                <a:lin ang="0" scaled="1"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6218113" y="1204621"/>
                <a:ext cx="95349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400" dirty="0">
                    <a:gradFill>
                      <a:gsLst>
                        <a:gs pos="0">
                          <a:schemeClr val="bg2"/>
                        </a:gs>
                        <a:gs pos="100000">
                          <a:schemeClr val="tx2"/>
                        </a:gs>
                      </a:gsLst>
                      <a:lin ang="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4400" dirty="0">
                  <a:gradFill>
                    <a:gsLst>
                      <a:gs pos="0">
                        <a:schemeClr val="bg2"/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6926141" y="1174911"/>
                <a:ext cx="3641957" cy="779642"/>
              </a:xfrm>
              <a:custGeom>
                <a:avLst/>
                <a:gdLst>
                  <a:gd name="connsiteX0" fmla="*/ 2756 w 3351221"/>
                  <a:gd name="connsiteY0" fmla="*/ 0 h 779642"/>
                  <a:gd name="connsiteX1" fmla="*/ 2947076 w 3351221"/>
                  <a:gd name="connsiteY1" fmla="*/ 0 h 779642"/>
                  <a:gd name="connsiteX2" fmla="*/ 3351221 w 3351221"/>
                  <a:gd name="connsiteY2" fmla="*/ 389821 h 779642"/>
                  <a:gd name="connsiteX3" fmla="*/ 3351220 w 3351221"/>
                  <a:gd name="connsiteY3" fmla="*/ 389821 h 779642"/>
                  <a:gd name="connsiteX4" fmla="*/ 2947075 w 3351221"/>
                  <a:gd name="connsiteY4" fmla="*/ 779642 h 779642"/>
                  <a:gd name="connsiteX5" fmla="*/ 2756 w 3351221"/>
                  <a:gd name="connsiteY5" fmla="*/ 779641 h 779642"/>
                  <a:gd name="connsiteX6" fmla="*/ 5301 w 3351221"/>
                  <a:gd name="connsiteY6" fmla="*/ 690202 h 779642"/>
                  <a:gd name="connsiteX7" fmla="*/ 5310 w 3351221"/>
                  <a:gd name="connsiteY7" fmla="*/ 670551 h 779642"/>
                  <a:gd name="connsiteX8" fmla="*/ 47858 w 3351221"/>
                  <a:gd name="connsiteY8" fmla="*/ 666261 h 779642"/>
                  <a:gd name="connsiteX9" fmla="*/ 264996 w 3351221"/>
                  <a:gd name="connsiteY9" fmla="*/ 399842 h 779642"/>
                  <a:gd name="connsiteX10" fmla="*/ 47858 w 3351221"/>
                  <a:gd name="connsiteY10" fmla="*/ 133423 h 779642"/>
                  <a:gd name="connsiteX11" fmla="*/ 0 w 3351221"/>
                  <a:gd name="connsiteY11" fmla="*/ 128599 h 779642"/>
                  <a:gd name="connsiteX12" fmla="*/ 491 w 3351221"/>
                  <a:gd name="connsiteY12" fmla="*/ 99342 h 779642"/>
                  <a:gd name="connsiteX13" fmla="*/ 2756 w 3351221"/>
                  <a:gd name="connsiteY13" fmla="*/ 0 h 7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1221" h="779642">
                    <a:moveTo>
                      <a:pt x="2756" y="0"/>
                    </a:moveTo>
                    <a:lnTo>
                      <a:pt x="2947076" y="0"/>
                    </a:lnTo>
                    <a:cubicBezTo>
                      <a:pt x="3170279" y="0"/>
                      <a:pt x="3351221" y="174529"/>
                      <a:pt x="3351221" y="389821"/>
                    </a:cubicBezTo>
                    <a:lnTo>
                      <a:pt x="3351220" y="389821"/>
                    </a:lnTo>
                    <a:cubicBezTo>
                      <a:pt x="3351220" y="605113"/>
                      <a:pt x="3170278" y="779642"/>
                      <a:pt x="2947075" y="779642"/>
                    </a:cubicBezTo>
                    <a:lnTo>
                      <a:pt x="2756" y="779641"/>
                    </a:lnTo>
                    <a:cubicBezTo>
                      <a:pt x="4122" y="745142"/>
                      <a:pt x="4921" y="715963"/>
                      <a:pt x="5301" y="690202"/>
                    </a:cubicBezTo>
                    <a:lnTo>
                      <a:pt x="5310" y="670551"/>
                    </a:lnTo>
                    <a:lnTo>
                      <a:pt x="47858" y="666261"/>
                    </a:lnTo>
                    <a:cubicBezTo>
                      <a:pt x="171779" y="640904"/>
                      <a:pt x="264996" y="531259"/>
                      <a:pt x="264996" y="399842"/>
                    </a:cubicBezTo>
                    <a:cubicBezTo>
                      <a:pt x="264996" y="268425"/>
                      <a:pt x="171779" y="158781"/>
                      <a:pt x="47858" y="133423"/>
                    </a:cubicBezTo>
                    <a:lnTo>
                      <a:pt x="0" y="128599"/>
                    </a:lnTo>
                    <a:lnTo>
                      <a:pt x="491" y="99342"/>
                    </a:lnTo>
                    <a:cubicBezTo>
                      <a:pt x="1103" y="68541"/>
                      <a:pt x="1852" y="35506"/>
                      <a:pt x="2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EEC7"/>
                  </a:gs>
                  <a:gs pos="100000">
                    <a:srgbClr val="E5BD83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锐字云字库细圆GB" panose="02010604000000000000" pitchFamily="2" charset="-122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7017053" y="5419469"/>
              <a:ext cx="3457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zh-CN" altLang="en-US" sz="2400" dirty="0">
                  <a:gradFill>
                    <a:gsLst>
                      <a:gs pos="0">
                        <a:srgbClr val="BB2C1C"/>
                      </a:gs>
                      <a:gs pos="100000">
                        <a:srgbClr val="D46040"/>
                      </a:gs>
                    </a:gsLst>
                    <a:lin ang="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点击此处添加标题</a:t>
              </a:r>
              <a:endParaRPr lang="zh-CN" altLang="en-US" sz="2400" dirty="0">
                <a:gradFill>
                  <a:gsLst>
                    <a:gs pos="0">
                      <a:srgbClr val="BB2C1C"/>
                    </a:gs>
                    <a:gs pos="100000">
                      <a:srgbClr val="D46040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-16254" y="4782431"/>
            <a:ext cx="3021084" cy="2078804"/>
            <a:chOff x="-3423" y="4187069"/>
            <a:chExt cx="3884100" cy="2672645"/>
          </a:xfrm>
        </p:grpSpPr>
        <p:sp>
          <p:nvSpPr>
            <p:cNvPr id="73" name="任意多边形: 形状 72"/>
            <p:cNvSpPr/>
            <p:nvPr/>
          </p:nvSpPr>
          <p:spPr>
            <a:xfrm>
              <a:off x="215899" y="5592006"/>
              <a:ext cx="3664778" cy="126770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664778" h="1280426">
                  <a:moveTo>
                    <a:pt x="0" y="1278695"/>
                  </a:moveTo>
                  <a:cubicBezTo>
                    <a:pt x="865187" y="759582"/>
                    <a:pt x="1730375" y="254757"/>
                    <a:pt x="2120900" y="42032"/>
                  </a:cubicBezTo>
                  <a:cubicBezTo>
                    <a:pt x="2173287" y="5519"/>
                    <a:pt x="2303993" y="-10355"/>
                    <a:pt x="2362200" y="7107"/>
                  </a:cubicBezTo>
                  <a:cubicBezTo>
                    <a:pt x="2622815" y="153157"/>
                    <a:pt x="3510757" y="700846"/>
                    <a:pt x="3648869" y="780220"/>
                  </a:cubicBezTo>
                  <a:cubicBezTo>
                    <a:pt x="3686174" y="800063"/>
                    <a:pt x="3652573" y="884201"/>
                    <a:pt x="3602831" y="919126"/>
                  </a:cubicBezTo>
                  <a:cubicBezTo>
                    <a:pt x="3495939" y="998501"/>
                    <a:pt x="3230562" y="1145224"/>
                    <a:pt x="3014662" y="1280426"/>
                  </a:cubicBezTo>
                  <a:lnTo>
                    <a:pt x="0" y="1278695"/>
                  </a:ln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-3423" y="4187069"/>
              <a:ext cx="742312" cy="689151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92633" h="2431108">
                  <a:moveTo>
                    <a:pt x="0" y="667597"/>
                  </a:moveTo>
                  <a:cubicBezTo>
                    <a:pt x="503237" y="388997"/>
                    <a:pt x="660529" y="264607"/>
                    <a:pt x="1051054" y="51882"/>
                  </a:cubicBezTo>
                  <a:cubicBezTo>
                    <a:pt x="1112966" y="15369"/>
                    <a:pt x="1237322" y="-22953"/>
                    <a:pt x="1292354" y="16957"/>
                  </a:cubicBezTo>
                  <a:cubicBezTo>
                    <a:pt x="1552969" y="163007"/>
                    <a:pt x="2433767" y="715506"/>
                    <a:pt x="2571879" y="794880"/>
                  </a:cubicBezTo>
                  <a:cubicBezTo>
                    <a:pt x="2616328" y="831560"/>
                    <a:pt x="2581140" y="913292"/>
                    <a:pt x="2543304" y="933787"/>
                  </a:cubicBezTo>
                  <a:cubicBezTo>
                    <a:pt x="2404662" y="1035610"/>
                    <a:pt x="220660" y="2295906"/>
                    <a:pt x="4760" y="2431108"/>
                  </a:cubicBezTo>
                  <a:cubicBezTo>
                    <a:pt x="1585" y="1843677"/>
                    <a:pt x="3175" y="1255028"/>
                    <a:pt x="0" y="667597"/>
                  </a:cubicBez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342" y="4602694"/>
              <a:ext cx="2214656" cy="209885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  <a:gd name="connsiteX0-673" fmla="*/ 80083 w 2587959"/>
                <a:gd name="connsiteY0-674" fmla="*/ 610526 h 2431108"/>
                <a:gd name="connsiteX1-675" fmla="*/ 1046380 w 2587959"/>
                <a:gd name="connsiteY1-676" fmla="*/ 51882 h 2431108"/>
                <a:gd name="connsiteX2-677" fmla="*/ 1287680 w 2587959"/>
                <a:gd name="connsiteY2-678" fmla="*/ 16957 h 2431108"/>
                <a:gd name="connsiteX3-679" fmla="*/ 2567205 w 2587959"/>
                <a:gd name="connsiteY3-680" fmla="*/ 794880 h 2431108"/>
                <a:gd name="connsiteX4-681" fmla="*/ 2538630 w 2587959"/>
                <a:gd name="connsiteY4-682" fmla="*/ 933787 h 2431108"/>
                <a:gd name="connsiteX5-683" fmla="*/ 86 w 2587959"/>
                <a:gd name="connsiteY5-684" fmla="*/ 2431108 h 2431108"/>
                <a:gd name="connsiteX6-685" fmla="*/ 80083 w 2587959"/>
                <a:gd name="connsiteY6-686" fmla="*/ 610526 h 2431108"/>
                <a:gd name="connsiteX0-687" fmla="*/ 0 w 2507876"/>
                <a:gd name="connsiteY0-688" fmla="*/ 610526 h 2374036"/>
                <a:gd name="connsiteX1-689" fmla="*/ 966297 w 2507876"/>
                <a:gd name="connsiteY1-690" fmla="*/ 51882 h 2374036"/>
                <a:gd name="connsiteX2-691" fmla="*/ 1207597 w 2507876"/>
                <a:gd name="connsiteY2-692" fmla="*/ 16957 h 2374036"/>
                <a:gd name="connsiteX3-693" fmla="*/ 2487122 w 2507876"/>
                <a:gd name="connsiteY3-694" fmla="*/ 794880 h 2374036"/>
                <a:gd name="connsiteX4-695" fmla="*/ 2458547 w 2507876"/>
                <a:gd name="connsiteY4-696" fmla="*/ 933787 h 2374036"/>
                <a:gd name="connsiteX5-697" fmla="*/ 18886 w 2507876"/>
                <a:gd name="connsiteY5-698" fmla="*/ 2374036 h 2374036"/>
                <a:gd name="connsiteX6-699" fmla="*/ 0 w 2507876"/>
                <a:gd name="connsiteY6-700" fmla="*/ 610526 h 2374036"/>
                <a:gd name="connsiteX0-701" fmla="*/ 0 w 2493750"/>
                <a:gd name="connsiteY0-702" fmla="*/ 610525 h 2374036"/>
                <a:gd name="connsiteX1-703" fmla="*/ 952171 w 2493750"/>
                <a:gd name="connsiteY1-704" fmla="*/ 51882 h 2374036"/>
                <a:gd name="connsiteX2-705" fmla="*/ 1193471 w 2493750"/>
                <a:gd name="connsiteY2-706" fmla="*/ 16957 h 2374036"/>
                <a:gd name="connsiteX3-707" fmla="*/ 2472996 w 2493750"/>
                <a:gd name="connsiteY3-708" fmla="*/ 794880 h 2374036"/>
                <a:gd name="connsiteX4-709" fmla="*/ 2444421 w 2493750"/>
                <a:gd name="connsiteY4-710" fmla="*/ 933787 h 2374036"/>
                <a:gd name="connsiteX5-711" fmla="*/ 4760 w 2493750"/>
                <a:gd name="connsiteY5-712" fmla="*/ 2374036 h 2374036"/>
                <a:gd name="connsiteX6-713" fmla="*/ 0 w 2493750"/>
                <a:gd name="connsiteY6-714" fmla="*/ 610525 h 2374036"/>
                <a:gd name="connsiteX0-715" fmla="*/ 27238 w 2489204"/>
                <a:gd name="connsiteY0-716" fmla="*/ 594475 h 2374036"/>
                <a:gd name="connsiteX1-717" fmla="*/ 947625 w 2489204"/>
                <a:gd name="connsiteY1-718" fmla="*/ 51882 h 2374036"/>
                <a:gd name="connsiteX2-719" fmla="*/ 1188925 w 2489204"/>
                <a:gd name="connsiteY2-720" fmla="*/ 16957 h 2374036"/>
                <a:gd name="connsiteX3-721" fmla="*/ 2468450 w 2489204"/>
                <a:gd name="connsiteY3-722" fmla="*/ 794880 h 2374036"/>
                <a:gd name="connsiteX4-723" fmla="*/ 2439875 w 2489204"/>
                <a:gd name="connsiteY4-724" fmla="*/ 933787 h 2374036"/>
                <a:gd name="connsiteX5-725" fmla="*/ 214 w 2489204"/>
                <a:gd name="connsiteY5-726" fmla="*/ 2374036 h 2374036"/>
                <a:gd name="connsiteX6-727" fmla="*/ 27238 w 2489204"/>
                <a:gd name="connsiteY6-728" fmla="*/ 594475 h 2374036"/>
                <a:gd name="connsiteX0-729" fmla="*/ 1396 w 2463362"/>
                <a:gd name="connsiteY0-730" fmla="*/ 594475 h 2357984"/>
                <a:gd name="connsiteX1-731" fmla="*/ 921783 w 2463362"/>
                <a:gd name="connsiteY1-732" fmla="*/ 51882 h 2357984"/>
                <a:gd name="connsiteX2-733" fmla="*/ 1163083 w 2463362"/>
                <a:gd name="connsiteY2-734" fmla="*/ 16957 h 2357984"/>
                <a:gd name="connsiteX3-735" fmla="*/ 2442608 w 2463362"/>
                <a:gd name="connsiteY3-736" fmla="*/ 794880 h 2357984"/>
                <a:gd name="connsiteX4-737" fmla="*/ 2414033 w 2463362"/>
                <a:gd name="connsiteY4-738" fmla="*/ 933787 h 2357984"/>
                <a:gd name="connsiteX5-739" fmla="*/ 859 w 2463362"/>
                <a:gd name="connsiteY5-740" fmla="*/ 2357984 h 2357984"/>
                <a:gd name="connsiteX6-741" fmla="*/ 1396 w 2463362"/>
                <a:gd name="connsiteY6-742" fmla="*/ 594475 h 23579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63362" h="2357984">
                  <a:moveTo>
                    <a:pt x="1396" y="594475"/>
                  </a:moveTo>
                  <a:cubicBezTo>
                    <a:pt x="504633" y="315875"/>
                    <a:pt x="531258" y="264607"/>
                    <a:pt x="921783" y="51882"/>
                  </a:cubicBezTo>
                  <a:cubicBezTo>
                    <a:pt x="983695" y="15369"/>
                    <a:pt x="1108051" y="-22953"/>
                    <a:pt x="1163083" y="16957"/>
                  </a:cubicBezTo>
                  <a:cubicBezTo>
                    <a:pt x="1423698" y="163007"/>
                    <a:pt x="2304496" y="715506"/>
                    <a:pt x="2442608" y="794880"/>
                  </a:cubicBezTo>
                  <a:cubicBezTo>
                    <a:pt x="2487057" y="831560"/>
                    <a:pt x="2451869" y="913292"/>
                    <a:pt x="2414033" y="933787"/>
                  </a:cubicBezTo>
                  <a:cubicBezTo>
                    <a:pt x="2275391" y="1035610"/>
                    <a:pt x="216759" y="2222782"/>
                    <a:pt x="859" y="2357984"/>
                  </a:cubicBezTo>
                  <a:cubicBezTo>
                    <a:pt x="-2316" y="1770553"/>
                    <a:pt x="4571" y="1181906"/>
                    <a:pt x="1396" y="594475"/>
                  </a:cubicBezTo>
                  <a:close/>
                </a:path>
              </a:pathLst>
            </a:custGeom>
            <a:gradFill>
              <a:gsLst>
                <a:gs pos="3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3067" y="1624460"/>
            <a:ext cx="10583960" cy="4890640"/>
            <a:chOff x="753067" y="1624460"/>
            <a:chExt cx="10583960" cy="4890640"/>
          </a:xfrm>
        </p:grpSpPr>
        <p:sp>
          <p:nvSpPr>
            <p:cNvPr id="24" name="矩形: 圆角 23"/>
            <p:cNvSpPr/>
            <p:nvPr/>
          </p:nvSpPr>
          <p:spPr>
            <a:xfrm>
              <a:off x="865009" y="1698711"/>
              <a:ext cx="10360076" cy="4600490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753067" y="1624460"/>
              <a:ext cx="10583960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graphicFrame>
        <p:nvGraphicFramePr>
          <p:cNvPr id="23" name="图表 22"/>
          <p:cNvGraphicFramePr/>
          <p:nvPr/>
        </p:nvGraphicFramePr>
        <p:xfrm>
          <a:off x="4269705" y="2591700"/>
          <a:ext cx="6719632" cy="362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076324" y="2069161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90411" y="2519700"/>
            <a:ext cx="2528149" cy="36000"/>
            <a:chOff x="978445" y="3431284"/>
            <a:chExt cx="2528149" cy="3600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87425" y="3449283"/>
              <a:ext cx="251916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5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: 圆角 31"/>
            <p:cNvSpPr/>
            <p:nvPr/>
          </p:nvSpPr>
          <p:spPr>
            <a:xfrm rot="16200000">
              <a:off x="1140445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076324" y="2681240"/>
            <a:ext cx="2842533" cy="3181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en-US" altLang="zh-CN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84672" y="1838328"/>
            <a:ext cx="2841828" cy="461665"/>
            <a:chOff x="5984672" y="1838328"/>
            <a:chExt cx="2841828" cy="461665"/>
          </a:xfrm>
        </p:grpSpPr>
        <p:sp>
          <p:nvSpPr>
            <p:cNvPr id="38" name="矩形: 圆角 37"/>
            <p:cNvSpPr/>
            <p:nvPr/>
          </p:nvSpPr>
          <p:spPr>
            <a:xfrm>
              <a:off x="5984672" y="1921215"/>
              <a:ext cx="2841828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tx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17729" y="18383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400" dirty="0"/>
                <a:t>请添加表格标题</a:t>
              </a:r>
              <a:endParaRPr lang="zh-CN" altLang="en-US" sz="2400" dirty="0"/>
            </a:p>
          </p:txBody>
        </p:sp>
      </p:grpSp>
      <p:sp>
        <p:nvSpPr>
          <p:cNvPr id="20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4800" y="2293256"/>
            <a:ext cx="11582400" cy="3502985"/>
            <a:chOff x="304800" y="2293256"/>
            <a:chExt cx="11582400" cy="3502985"/>
          </a:xfrm>
        </p:grpSpPr>
        <p:sp>
          <p:nvSpPr>
            <p:cNvPr id="3" name="矩形: 圆角 2"/>
            <p:cNvSpPr/>
            <p:nvPr/>
          </p:nvSpPr>
          <p:spPr>
            <a:xfrm>
              <a:off x="304800" y="2293256"/>
              <a:ext cx="11582400" cy="3502985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304800" y="2297920"/>
              <a:ext cx="11582400" cy="309463"/>
            </a:xfrm>
            <a:custGeom>
              <a:avLst/>
              <a:gdLst>
                <a:gd name="connsiteX0" fmla="*/ 0 w 11582400"/>
                <a:gd name="connsiteY0" fmla="*/ 56267 h 337597"/>
                <a:gd name="connsiteX1" fmla="*/ 56267 w 11582400"/>
                <a:gd name="connsiteY1" fmla="*/ 0 h 337597"/>
                <a:gd name="connsiteX2" fmla="*/ 11526133 w 11582400"/>
                <a:gd name="connsiteY2" fmla="*/ 0 h 337597"/>
                <a:gd name="connsiteX3" fmla="*/ 11582400 w 11582400"/>
                <a:gd name="connsiteY3" fmla="*/ 56267 h 337597"/>
                <a:gd name="connsiteX4" fmla="*/ 11582400 w 11582400"/>
                <a:gd name="connsiteY4" fmla="*/ 281330 h 337597"/>
                <a:gd name="connsiteX5" fmla="*/ 11526133 w 11582400"/>
                <a:gd name="connsiteY5" fmla="*/ 337597 h 337597"/>
                <a:gd name="connsiteX6" fmla="*/ 56267 w 11582400"/>
                <a:gd name="connsiteY6" fmla="*/ 337597 h 337597"/>
                <a:gd name="connsiteX7" fmla="*/ 0 w 11582400"/>
                <a:gd name="connsiteY7" fmla="*/ 281330 h 337597"/>
                <a:gd name="connsiteX8" fmla="*/ 0 w 11582400"/>
                <a:gd name="connsiteY8" fmla="*/ 56267 h 337597"/>
                <a:gd name="connsiteX0-1" fmla="*/ 0 w 11582400"/>
                <a:gd name="connsiteY0-2" fmla="*/ 56267 h 337597"/>
                <a:gd name="connsiteX1-3" fmla="*/ 56267 w 11582400"/>
                <a:gd name="connsiteY1-4" fmla="*/ 0 h 337597"/>
                <a:gd name="connsiteX2-5" fmla="*/ 11526133 w 11582400"/>
                <a:gd name="connsiteY2-6" fmla="*/ 0 h 337597"/>
                <a:gd name="connsiteX3-7" fmla="*/ 11582400 w 11582400"/>
                <a:gd name="connsiteY3-8" fmla="*/ 56267 h 337597"/>
                <a:gd name="connsiteX4-9" fmla="*/ 11582400 w 11582400"/>
                <a:gd name="connsiteY4-10" fmla="*/ 281330 h 337597"/>
                <a:gd name="connsiteX5-11" fmla="*/ 11526133 w 11582400"/>
                <a:gd name="connsiteY5-12" fmla="*/ 337597 h 337597"/>
                <a:gd name="connsiteX6-13" fmla="*/ 0 w 11582400"/>
                <a:gd name="connsiteY6-14" fmla="*/ 281330 h 337597"/>
                <a:gd name="connsiteX7-15" fmla="*/ 0 w 11582400"/>
                <a:gd name="connsiteY7-16" fmla="*/ 56267 h 337597"/>
                <a:gd name="connsiteX0-17" fmla="*/ 0 w 11582400"/>
                <a:gd name="connsiteY0-18" fmla="*/ 56267 h 309463"/>
                <a:gd name="connsiteX1-19" fmla="*/ 56267 w 11582400"/>
                <a:gd name="connsiteY1-20" fmla="*/ 0 h 309463"/>
                <a:gd name="connsiteX2-21" fmla="*/ 11526133 w 11582400"/>
                <a:gd name="connsiteY2-22" fmla="*/ 0 h 309463"/>
                <a:gd name="connsiteX3-23" fmla="*/ 11582400 w 11582400"/>
                <a:gd name="connsiteY3-24" fmla="*/ 56267 h 309463"/>
                <a:gd name="connsiteX4-25" fmla="*/ 11582400 w 11582400"/>
                <a:gd name="connsiteY4-26" fmla="*/ 281330 h 309463"/>
                <a:gd name="connsiteX5-27" fmla="*/ 0 w 11582400"/>
                <a:gd name="connsiteY5-28" fmla="*/ 281330 h 309463"/>
                <a:gd name="connsiteX6-29" fmla="*/ 0 w 11582400"/>
                <a:gd name="connsiteY6-30" fmla="*/ 56267 h 3094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1582400" h="309463">
                  <a:moveTo>
                    <a:pt x="0" y="56267"/>
                  </a:moveTo>
                  <a:cubicBezTo>
                    <a:pt x="0" y="25192"/>
                    <a:pt x="25192" y="0"/>
                    <a:pt x="56267" y="0"/>
                  </a:cubicBezTo>
                  <a:lnTo>
                    <a:pt x="11526133" y="0"/>
                  </a:lnTo>
                  <a:cubicBezTo>
                    <a:pt x="11557208" y="0"/>
                    <a:pt x="11582400" y="25192"/>
                    <a:pt x="11582400" y="56267"/>
                  </a:cubicBezTo>
                  <a:lnTo>
                    <a:pt x="11582400" y="281330"/>
                  </a:lnTo>
                  <a:cubicBezTo>
                    <a:pt x="9652000" y="318841"/>
                    <a:pt x="1930400" y="318841"/>
                    <a:pt x="0" y="281330"/>
                  </a:cubicBezTo>
                  <a:lnTo>
                    <a:pt x="0" y="5626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4418" y="2971389"/>
            <a:ext cx="5079605" cy="1993224"/>
            <a:chOff x="876694" y="2971389"/>
            <a:chExt cx="5079605" cy="1993224"/>
          </a:xfrm>
        </p:grpSpPr>
        <p:sp>
          <p:nvSpPr>
            <p:cNvPr id="19" name="文本框 18"/>
            <p:cNvSpPr txBox="1"/>
            <p:nvPr/>
          </p:nvSpPr>
          <p:spPr>
            <a:xfrm>
              <a:off x="899657" y="29713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5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21753" y="3447328"/>
              <a:ext cx="4654523" cy="36000"/>
              <a:chOff x="986454" y="3431284"/>
              <a:chExt cx="4654523" cy="360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87425" y="3449283"/>
                <a:ext cx="4653552" cy="0"/>
              </a:xfrm>
              <a:prstGeom prst="line">
                <a:avLst/>
              </a:prstGeom>
              <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矩形: 圆角 21"/>
              <p:cNvSpPr/>
              <p:nvPr/>
            </p:nvSpPr>
            <p:spPr>
              <a:xfrm rot="16200000">
                <a:off x="1148454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76694" y="3591673"/>
              <a:ext cx="5079605" cy="1372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26" name="矩形: 圆角 25"/>
          <p:cNvSpPr/>
          <p:nvPr/>
        </p:nvSpPr>
        <p:spPr>
          <a:xfrm>
            <a:off x="5804182" y="4803493"/>
            <a:ext cx="1682742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3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96000" y="4747438"/>
            <a:ext cx="1099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7810243" y="4803493"/>
            <a:ext cx="1682742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3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102061" y="4747438"/>
            <a:ext cx="1099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9876111" y="4803493"/>
            <a:ext cx="1682742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3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167929" y="4747438"/>
            <a:ext cx="1099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861105" y="1746868"/>
            <a:ext cx="1565067" cy="2776336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77057" y="1746868"/>
            <a:ext cx="1565067" cy="2776336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869081" y="1746868"/>
            <a:ext cx="1565067" cy="2776336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sp>
        <p:nvSpPr>
          <p:cNvPr id="27" name="内容占位符 1"/>
          <p:cNvSpPr txBox="1"/>
          <p:nvPr/>
        </p:nvSpPr>
        <p:spPr>
          <a:xfrm>
            <a:off x="1119357" y="-2441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 b="28569"/>
          <a:stretch>
            <a:fillRect/>
          </a:stretch>
        </p:blipFill>
        <p:spPr>
          <a:xfrm rot="170596">
            <a:off x="3481666" y="162212"/>
            <a:ext cx="9503286" cy="494175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125607" y="1079500"/>
            <a:ext cx="3940787" cy="4806228"/>
            <a:chOff x="5667986" y="983075"/>
            <a:chExt cx="3940787" cy="4136571"/>
          </a:xfrm>
        </p:grpSpPr>
        <p:sp>
          <p:nvSpPr>
            <p:cNvPr id="23" name="矩形: 圆角 22"/>
            <p:cNvSpPr/>
            <p:nvPr/>
          </p:nvSpPr>
          <p:spPr>
            <a:xfrm>
              <a:off x="5667986" y="983075"/>
              <a:ext cx="3940787" cy="4136571"/>
            </a:xfrm>
            <a:prstGeom prst="roundRect">
              <a:avLst>
                <a:gd name="adj" fmla="val 7180"/>
              </a:avLst>
            </a:prstGeom>
            <a:gradFill>
              <a:gsLst>
                <a:gs pos="0">
                  <a:srgbClr val="FBEEC7"/>
                </a:gs>
                <a:gs pos="100000">
                  <a:srgbClr val="E5BD83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901019" y="1179824"/>
              <a:ext cx="3474720" cy="3939822"/>
            </a:xfrm>
            <a:prstGeom prst="roundRect">
              <a:avLst>
                <a:gd name="adj" fmla="val 6565"/>
              </a:avLst>
            </a:prstGeom>
            <a:noFill/>
            <a:ln w="38100">
              <a:gradFill flip="none" rotWithShape="1">
                <a:gsLst>
                  <a:gs pos="0">
                    <a:srgbClr val="BF7C23"/>
                  </a:gs>
                  <a:gs pos="44000">
                    <a:srgbClr val="EACA9D"/>
                  </a:gs>
                  <a:gs pos="95000">
                    <a:srgbClr val="E5BD8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97357" y="1445172"/>
            <a:ext cx="17972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chemeClr val="accent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noFill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04</a:t>
            </a:r>
            <a:endParaRPr kumimoji="0" lang="zh-CN" altLang="en-US" sz="8800" b="0" i="0" u="none" strike="noStrike" kern="1200" cap="none" spc="0" normalizeH="0" baseline="0" noProof="0" dirty="0"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noFill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25607" y="2750248"/>
            <a:ext cx="39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点击此处</a:t>
            </a:r>
            <a:endParaRPr lang="en-US" altLang="zh-CN" sz="480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</a:t>
            </a:r>
            <a:r>
              <a:rPr kumimoji="0" lang="zh-CN" altLang="en-US" sz="4800" b="0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标题</a:t>
            </a:r>
            <a:endParaRPr kumimoji="0" lang="zh-CN" altLang="en-US" sz="4800" b="0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2" b="32272"/>
          <a:stretch>
            <a:fillRect/>
          </a:stretch>
        </p:blipFill>
        <p:spPr>
          <a:xfrm>
            <a:off x="-451736" y="4224909"/>
            <a:ext cx="9786588" cy="2965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41" y="4433294"/>
            <a:ext cx="1806668" cy="1806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-3423" y="4187069"/>
            <a:ext cx="3884100" cy="2672645"/>
            <a:chOff x="-3423" y="4187069"/>
            <a:chExt cx="3884100" cy="2672645"/>
          </a:xfrm>
        </p:grpSpPr>
        <p:sp>
          <p:nvSpPr>
            <p:cNvPr id="86" name="任意多边形: 形状 85"/>
            <p:cNvSpPr/>
            <p:nvPr/>
          </p:nvSpPr>
          <p:spPr>
            <a:xfrm>
              <a:off x="215899" y="5592006"/>
              <a:ext cx="3664778" cy="126770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664778" h="1280426">
                  <a:moveTo>
                    <a:pt x="0" y="1278695"/>
                  </a:moveTo>
                  <a:cubicBezTo>
                    <a:pt x="865187" y="759582"/>
                    <a:pt x="1730375" y="254757"/>
                    <a:pt x="2120900" y="42032"/>
                  </a:cubicBezTo>
                  <a:cubicBezTo>
                    <a:pt x="2173287" y="5519"/>
                    <a:pt x="2303993" y="-10355"/>
                    <a:pt x="2362200" y="7107"/>
                  </a:cubicBezTo>
                  <a:cubicBezTo>
                    <a:pt x="2622815" y="153157"/>
                    <a:pt x="3510757" y="700846"/>
                    <a:pt x="3648869" y="780220"/>
                  </a:cubicBezTo>
                  <a:cubicBezTo>
                    <a:pt x="3686174" y="800063"/>
                    <a:pt x="3652573" y="884201"/>
                    <a:pt x="3602831" y="919126"/>
                  </a:cubicBezTo>
                  <a:cubicBezTo>
                    <a:pt x="3495939" y="998501"/>
                    <a:pt x="3230562" y="1145224"/>
                    <a:pt x="3014662" y="1280426"/>
                  </a:cubicBezTo>
                  <a:lnTo>
                    <a:pt x="0" y="1278695"/>
                  </a:ln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-3423" y="4187069"/>
              <a:ext cx="742312" cy="689151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92633" h="2431108">
                  <a:moveTo>
                    <a:pt x="0" y="667597"/>
                  </a:moveTo>
                  <a:cubicBezTo>
                    <a:pt x="503237" y="388997"/>
                    <a:pt x="660529" y="264607"/>
                    <a:pt x="1051054" y="51882"/>
                  </a:cubicBezTo>
                  <a:cubicBezTo>
                    <a:pt x="1112966" y="15369"/>
                    <a:pt x="1237322" y="-22953"/>
                    <a:pt x="1292354" y="16957"/>
                  </a:cubicBezTo>
                  <a:cubicBezTo>
                    <a:pt x="1552969" y="163007"/>
                    <a:pt x="2433767" y="715506"/>
                    <a:pt x="2571879" y="794880"/>
                  </a:cubicBezTo>
                  <a:cubicBezTo>
                    <a:pt x="2616328" y="831560"/>
                    <a:pt x="2581140" y="913292"/>
                    <a:pt x="2543304" y="933787"/>
                  </a:cubicBezTo>
                  <a:cubicBezTo>
                    <a:pt x="2404662" y="1035610"/>
                    <a:pt x="220660" y="2295906"/>
                    <a:pt x="4760" y="2431108"/>
                  </a:cubicBezTo>
                  <a:cubicBezTo>
                    <a:pt x="1585" y="1843677"/>
                    <a:pt x="3175" y="1255028"/>
                    <a:pt x="0" y="667597"/>
                  </a:cubicBezTo>
                  <a:close/>
                </a:path>
              </a:pathLst>
            </a:custGeom>
            <a:gradFill>
              <a:gsLst>
                <a:gs pos="39000">
                  <a:schemeClr val="accent3"/>
                </a:gs>
                <a:gs pos="100000">
                  <a:schemeClr val="accent3">
                    <a:alpha val="10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342" y="4602694"/>
              <a:ext cx="2214656" cy="2098858"/>
            </a:xfrm>
            <a:custGeom>
              <a:avLst/>
              <a:gdLst>
                <a:gd name="connsiteX0" fmla="*/ 0 w 3775994"/>
                <a:gd name="connsiteY0" fmla="*/ 1391380 h 1391380"/>
                <a:gd name="connsiteX1" fmla="*/ 2120900 w 3775994"/>
                <a:gd name="connsiteY1" fmla="*/ 140430 h 1391380"/>
                <a:gd name="connsiteX2" fmla="*/ 2343150 w 3775994"/>
                <a:gd name="connsiteY2" fmla="*/ 115030 h 1391380"/>
                <a:gd name="connsiteX3" fmla="*/ 3670300 w 3775994"/>
                <a:gd name="connsiteY3" fmla="*/ 902430 h 1391380"/>
                <a:gd name="connsiteX4" fmla="*/ 3619500 w 3775994"/>
                <a:gd name="connsiteY4" fmla="*/ 1048480 h 1391380"/>
                <a:gd name="connsiteX5" fmla="*/ 3028950 w 3775994"/>
                <a:gd name="connsiteY5" fmla="*/ 1378680 h 1391380"/>
                <a:gd name="connsiteX6" fmla="*/ 0 w 3775994"/>
                <a:gd name="connsiteY6" fmla="*/ 1391380 h 1391380"/>
                <a:gd name="connsiteX0-1" fmla="*/ 0 w 3775994"/>
                <a:gd name="connsiteY0-2" fmla="*/ 1354581 h 1354581"/>
                <a:gd name="connsiteX1-3" fmla="*/ 2120900 w 3775994"/>
                <a:gd name="connsiteY1-4" fmla="*/ 103631 h 1354581"/>
                <a:gd name="connsiteX2-5" fmla="*/ 2343150 w 3775994"/>
                <a:gd name="connsiteY2-6" fmla="*/ 78231 h 1354581"/>
                <a:gd name="connsiteX3-7" fmla="*/ 3670300 w 3775994"/>
                <a:gd name="connsiteY3-8" fmla="*/ 865631 h 1354581"/>
                <a:gd name="connsiteX4-9" fmla="*/ 3619500 w 3775994"/>
                <a:gd name="connsiteY4-10" fmla="*/ 1011681 h 1354581"/>
                <a:gd name="connsiteX5-11" fmla="*/ 3028950 w 3775994"/>
                <a:gd name="connsiteY5-12" fmla="*/ 1341881 h 1354581"/>
                <a:gd name="connsiteX6-13" fmla="*/ 0 w 3775994"/>
                <a:gd name="connsiteY6-14" fmla="*/ 1354581 h 1354581"/>
                <a:gd name="connsiteX0-15" fmla="*/ 0 w 3775994"/>
                <a:gd name="connsiteY0-16" fmla="*/ 1290162 h 1290162"/>
                <a:gd name="connsiteX1-17" fmla="*/ 2120900 w 3775994"/>
                <a:gd name="connsiteY1-18" fmla="*/ 39212 h 1290162"/>
                <a:gd name="connsiteX2-19" fmla="*/ 2343150 w 3775994"/>
                <a:gd name="connsiteY2-20" fmla="*/ 13812 h 1290162"/>
                <a:gd name="connsiteX3-21" fmla="*/ 3670300 w 3775994"/>
                <a:gd name="connsiteY3-22" fmla="*/ 801212 h 1290162"/>
                <a:gd name="connsiteX4-23" fmla="*/ 3619500 w 3775994"/>
                <a:gd name="connsiteY4-24" fmla="*/ 947262 h 1290162"/>
                <a:gd name="connsiteX5-25" fmla="*/ 3028950 w 3775994"/>
                <a:gd name="connsiteY5-26" fmla="*/ 1277462 h 1290162"/>
                <a:gd name="connsiteX6-27" fmla="*/ 0 w 3775994"/>
                <a:gd name="connsiteY6-28" fmla="*/ 1290162 h 1290162"/>
                <a:gd name="connsiteX0-29" fmla="*/ 0 w 3774591"/>
                <a:gd name="connsiteY0-30" fmla="*/ 1287990 h 1287990"/>
                <a:gd name="connsiteX1-31" fmla="*/ 2120900 w 3774591"/>
                <a:gd name="connsiteY1-32" fmla="*/ 37040 h 1287990"/>
                <a:gd name="connsiteX2-33" fmla="*/ 2362200 w 3774591"/>
                <a:gd name="connsiteY2-34" fmla="*/ 16402 h 1287990"/>
                <a:gd name="connsiteX3-35" fmla="*/ 3670300 w 3774591"/>
                <a:gd name="connsiteY3-36" fmla="*/ 799040 h 1287990"/>
                <a:gd name="connsiteX4-37" fmla="*/ 3619500 w 3774591"/>
                <a:gd name="connsiteY4-38" fmla="*/ 945090 h 1287990"/>
                <a:gd name="connsiteX5-39" fmla="*/ 3028950 w 3774591"/>
                <a:gd name="connsiteY5-40" fmla="*/ 1275290 h 1287990"/>
                <a:gd name="connsiteX6-41" fmla="*/ 0 w 3774591"/>
                <a:gd name="connsiteY6-42" fmla="*/ 1287990 h 1287990"/>
                <a:gd name="connsiteX0-43" fmla="*/ 0 w 3774591"/>
                <a:gd name="connsiteY0-44" fmla="*/ 1281954 h 1281954"/>
                <a:gd name="connsiteX1-45" fmla="*/ 2130425 w 3774591"/>
                <a:gd name="connsiteY1-46" fmla="*/ 42910 h 1281954"/>
                <a:gd name="connsiteX2-47" fmla="*/ 2362200 w 3774591"/>
                <a:gd name="connsiteY2-48" fmla="*/ 10366 h 1281954"/>
                <a:gd name="connsiteX3-49" fmla="*/ 3670300 w 3774591"/>
                <a:gd name="connsiteY3-50" fmla="*/ 793004 h 1281954"/>
                <a:gd name="connsiteX4-51" fmla="*/ 3619500 w 3774591"/>
                <a:gd name="connsiteY4-52" fmla="*/ 939054 h 1281954"/>
                <a:gd name="connsiteX5-53" fmla="*/ 3028950 w 3774591"/>
                <a:gd name="connsiteY5-54" fmla="*/ 1269254 h 1281954"/>
                <a:gd name="connsiteX6-55" fmla="*/ 0 w 3774591"/>
                <a:gd name="connsiteY6-56" fmla="*/ 1281954 h 1281954"/>
                <a:gd name="connsiteX0-57" fmla="*/ 0 w 3774591"/>
                <a:gd name="connsiteY0-58" fmla="*/ 1280364 h 1280364"/>
                <a:gd name="connsiteX1-59" fmla="*/ 2130425 w 3774591"/>
                <a:gd name="connsiteY1-60" fmla="*/ 41320 h 1280364"/>
                <a:gd name="connsiteX2-61" fmla="*/ 2362200 w 3774591"/>
                <a:gd name="connsiteY2-62" fmla="*/ 8776 h 1280364"/>
                <a:gd name="connsiteX3-63" fmla="*/ 3670300 w 3774591"/>
                <a:gd name="connsiteY3-64" fmla="*/ 791414 h 1280364"/>
                <a:gd name="connsiteX4-65" fmla="*/ 3619500 w 3774591"/>
                <a:gd name="connsiteY4-66" fmla="*/ 937464 h 1280364"/>
                <a:gd name="connsiteX5-67" fmla="*/ 3028950 w 3774591"/>
                <a:gd name="connsiteY5-68" fmla="*/ 1267664 h 1280364"/>
                <a:gd name="connsiteX6-69" fmla="*/ 0 w 3774591"/>
                <a:gd name="connsiteY6-70" fmla="*/ 1280364 h 1280364"/>
                <a:gd name="connsiteX0-71" fmla="*/ 0 w 3774591"/>
                <a:gd name="connsiteY0-72" fmla="*/ 1275008 h 1275008"/>
                <a:gd name="connsiteX1-73" fmla="*/ 2130425 w 3774591"/>
                <a:gd name="connsiteY1-74" fmla="*/ 35964 h 1275008"/>
                <a:gd name="connsiteX2-75" fmla="*/ 2362200 w 3774591"/>
                <a:gd name="connsiteY2-76" fmla="*/ 3420 h 1275008"/>
                <a:gd name="connsiteX3-77" fmla="*/ 3670300 w 3774591"/>
                <a:gd name="connsiteY3-78" fmla="*/ 786058 h 1275008"/>
                <a:gd name="connsiteX4-79" fmla="*/ 3619500 w 3774591"/>
                <a:gd name="connsiteY4-80" fmla="*/ 932108 h 1275008"/>
                <a:gd name="connsiteX5-81" fmla="*/ 3028950 w 3774591"/>
                <a:gd name="connsiteY5-82" fmla="*/ 1262308 h 1275008"/>
                <a:gd name="connsiteX6-83" fmla="*/ 0 w 3774591"/>
                <a:gd name="connsiteY6-84" fmla="*/ 1275008 h 1275008"/>
                <a:gd name="connsiteX0-85" fmla="*/ 0 w 3774591"/>
                <a:gd name="connsiteY0-86" fmla="*/ 1274014 h 1274014"/>
                <a:gd name="connsiteX1-87" fmla="*/ 2135187 w 3774591"/>
                <a:gd name="connsiteY1-88" fmla="*/ 42114 h 1274014"/>
                <a:gd name="connsiteX2-89" fmla="*/ 2362200 w 3774591"/>
                <a:gd name="connsiteY2-90" fmla="*/ 2426 h 1274014"/>
                <a:gd name="connsiteX3-91" fmla="*/ 3670300 w 3774591"/>
                <a:gd name="connsiteY3-92" fmla="*/ 785064 h 1274014"/>
                <a:gd name="connsiteX4-93" fmla="*/ 3619500 w 3774591"/>
                <a:gd name="connsiteY4-94" fmla="*/ 931114 h 1274014"/>
                <a:gd name="connsiteX5-95" fmla="*/ 3028950 w 3774591"/>
                <a:gd name="connsiteY5-96" fmla="*/ 1261314 h 1274014"/>
                <a:gd name="connsiteX6-97" fmla="*/ 0 w 3774591"/>
                <a:gd name="connsiteY6-98" fmla="*/ 1274014 h 1274014"/>
                <a:gd name="connsiteX0-99" fmla="*/ 0 w 3774591"/>
                <a:gd name="connsiteY0-100" fmla="*/ 1274615 h 1274615"/>
                <a:gd name="connsiteX1-101" fmla="*/ 2120900 w 3774591"/>
                <a:gd name="connsiteY1-102" fmla="*/ 37952 h 1274615"/>
                <a:gd name="connsiteX2-103" fmla="*/ 2362200 w 3774591"/>
                <a:gd name="connsiteY2-104" fmla="*/ 3027 h 1274615"/>
                <a:gd name="connsiteX3-105" fmla="*/ 3670300 w 3774591"/>
                <a:gd name="connsiteY3-106" fmla="*/ 785665 h 1274615"/>
                <a:gd name="connsiteX4-107" fmla="*/ 3619500 w 3774591"/>
                <a:gd name="connsiteY4-108" fmla="*/ 931715 h 1274615"/>
                <a:gd name="connsiteX5-109" fmla="*/ 3028950 w 3774591"/>
                <a:gd name="connsiteY5-110" fmla="*/ 1261915 h 1274615"/>
                <a:gd name="connsiteX6-111" fmla="*/ 0 w 3774591"/>
                <a:gd name="connsiteY6-112" fmla="*/ 1274615 h 1274615"/>
                <a:gd name="connsiteX0-113" fmla="*/ 0 w 3774591"/>
                <a:gd name="connsiteY0-114" fmla="*/ 1274615 h 1274615"/>
                <a:gd name="connsiteX1-115" fmla="*/ 2120900 w 3774591"/>
                <a:gd name="connsiteY1-116" fmla="*/ 37952 h 1274615"/>
                <a:gd name="connsiteX2-117" fmla="*/ 2362200 w 3774591"/>
                <a:gd name="connsiteY2-118" fmla="*/ 3027 h 1274615"/>
                <a:gd name="connsiteX3-119" fmla="*/ 3670300 w 3774591"/>
                <a:gd name="connsiteY3-120" fmla="*/ 785665 h 1274615"/>
                <a:gd name="connsiteX4-121" fmla="*/ 3619500 w 3774591"/>
                <a:gd name="connsiteY4-122" fmla="*/ 931715 h 1274615"/>
                <a:gd name="connsiteX5-123" fmla="*/ 3028950 w 3774591"/>
                <a:gd name="connsiteY5-124" fmla="*/ 1261915 h 1274615"/>
                <a:gd name="connsiteX6-125" fmla="*/ 0 w 3774591"/>
                <a:gd name="connsiteY6-126" fmla="*/ 1274615 h 1274615"/>
                <a:gd name="connsiteX0-127" fmla="*/ 0 w 3774591"/>
                <a:gd name="connsiteY0-128" fmla="*/ 1274615 h 1274615"/>
                <a:gd name="connsiteX1-129" fmla="*/ 2120900 w 3774591"/>
                <a:gd name="connsiteY1-130" fmla="*/ 37952 h 1274615"/>
                <a:gd name="connsiteX2-131" fmla="*/ 2362200 w 3774591"/>
                <a:gd name="connsiteY2-132" fmla="*/ 3027 h 1274615"/>
                <a:gd name="connsiteX3-133" fmla="*/ 3670300 w 3774591"/>
                <a:gd name="connsiteY3-134" fmla="*/ 785665 h 1274615"/>
                <a:gd name="connsiteX4-135" fmla="*/ 3619500 w 3774591"/>
                <a:gd name="connsiteY4-136" fmla="*/ 931715 h 1274615"/>
                <a:gd name="connsiteX5-137" fmla="*/ 3028950 w 3774591"/>
                <a:gd name="connsiteY5-138" fmla="*/ 1261915 h 1274615"/>
                <a:gd name="connsiteX6-139" fmla="*/ 0 w 3774591"/>
                <a:gd name="connsiteY6-140" fmla="*/ 1274615 h 1274615"/>
                <a:gd name="connsiteX0-141" fmla="*/ 0 w 3709326"/>
                <a:gd name="connsiteY0-142" fmla="*/ 1274615 h 1274615"/>
                <a:gd name="connsiteX1-143" fmla="*/ 2120900 w 3709326"/>
                <a:gd name="connsiteY1-144" fmla="*/ 37952 h 1274615"/>
                <a:gd name="connsiteX2-145" fmla="*/ 2362200 w 3709326"/>
                <a:gd name="connsiteY2-146" fmla="*/ 3027 h 1274615"/>
                <a:gd name="connsiteX3-147" fmla="*/ 3670300 w 3709326"/>
                <a:gd name="connsiteY3-148" fmla="*/ 785665 h 1274615"/>
                <a:gd name="connsiteX4-149" fmla="*/ 3619500 w 3709326"/>
                <a:gd name="connsiteY4-150" fmla="*/ 931715 h 1274615"/>
                <a:gd name="connsiteX5-151" fmla="*/ 3028950 w 3709326"/>
                <a:gd name="connsiteY5-152" fmla="*/ 1261915 h 1274615"/>
                <a:gd name="connsiteX6-153" fmla="*/ 0 w 3709326"/>
                <a:gd name="connsiteY6-154" fmla="*/ 1274615 h 1274615"/>
                <a:gd name="connsiteX0-155" fmla="*/ 0 w 3702944"/>
                <a:gd name="connsiteY0-156" fmla="*/ 1274615 h 1274615"/>
                <a:gd name="connsiteX1-157" fmla="*/ 2120900 w 3702944"/>
                <a:gd name="connsiteY1-158" fmla="*/ 37952 h 1274615"/>
                <a:gd name="connsiteX2-159" fmla="*/ 2362200 w 3702944"/>
                <a:gd name="connsiteY2-160" fmla="*/ 3027 h 1274615"/>
                <a:gd name="connsiteX3-161" fmla="*/ 3670300 w 3702944"/>
                <a:gd name="connsiteY3-162" fmla="*/ 785665 h 1274615"/>
                <a:gd name="connsiteX4-163" fmla="*/ 3600450 w 3702944"/>
                <a:gd name="connsiteY4-164" fmla="*/ 912665 h 1274615"/>
                <a:gd name="connsiteX5-165" fmla="*/ 3028950 w 3702944"/>
                <a:gd name="connsiteY5-166" fmla="*/ 1261915 h 1274615"/>
                <a:gd name="connsiteX6-167" fmla="*/ 0 w 3702944"/>
                <a:gd name="connsiteY6-168" fmla="*/ 1274615 h 1274615"/>
                <a:gd name="connsiteX0-169" fmla="*/ 0 w 3702944"/>
                <a:gd name="connsiteY0-170" fmla="*/ 1274615 h 1274615"/>
                <a:gd name="connsiteX1-171" fmla="*/ 2120900 w 3702944"/>
                <a:gd name="connsiteY1-172" fmla="*/ 37952 h 1274615"/>
                <a:gd name="connsiteX2-173" fmla="*/ 2362200 w 3702944"/>
                <a:gd name="connsiteY2-174" fmla="*/ 3027 h 1274615"/>
                <a:gd name="connsiteX3-175" fmla="*/ 3670300 w 3702944"/>
                <a:gd name="connsiteY3-176" fmla="*/ 785665 h 1274615"/>
                <a:gd name="connsiteX4-177" fmla="*/ 3600450 w 3702944"/>
                <a:gd name="connsiteY4-178" fmla="*/ 912665 h 1274615"/>
                <a:gd name="connsiteX5-179" fmla="*/ 3028950 w 3702944"/>
                <a:gd name="connsiteY5-180" fmla="*/ 1261915 h 1274615"/>
                <a:gd name="connsiteX6-181" fmla="*/ 0 w 3702944"/>
                <a:gd name="connsiteY6-182" fmla="*/ 1274615 h 1274615"/>
                <a:gd name="connsiteX0-183" fmla="*/ 0 w 3679241"/>
                <a:gd name="connsiteY0-184" fmla="*/ 1274615 h 1274615"/>
                <a:gd name="connsiteX1-185" fmla="*/ 2120900 w 3679241"/>
                <a:gd name="connsiteY1-186" fmla="*/ 37952 h 1274615"/>
                <a:gd name="connsiteX2-187" fmla="*/ 2362200 w 3679241"/>
                <a:gd name="connsiteY2-188" fmla="*/ 3027 h 1274615"/>
                <a:gd name="connsiteX3-189" fmla="*/ 3670300 w 3679241"/>
                <a:gd name="connsiteY3-190" fmla="*/ 785665 h 1274615"/>
                <a:gd name="connsiteX4-191" fmla="*/ 3600450 w 3679241"/>
                <a:gd name="connsiteY4-192" fmla="*/ 912665 h 1274615"/>
                <a:gd name="connsiteX5-193" fmla="*/ 3028950 w 3679241"/>
                <a:gd name="connsiteY5-194" fmla="*/ 1261915 h 1274615"/>
                <a:gd name="connsiteX6-195" fmla="*/ 0 w 3679241"/>
                <a:gd name="connsiteY6-196" fmla="*/ 1274615 h 1274615"/>
                <a:gd name="connsiteX0-197" fmla="*/ 0 w 3671230"/>
                <a:gd name="connsiteY0-198" fmla="*/ 1274615 h 1274615"/>
                <a:gd name="connsiteX1-199" fmla="*/ 2120900 w 3671230"/>
                <a:gd name="connsiteY1-200" fmla="*/ 37952 h 1274615"/>
                <a:gd name="connsiteX2-201" fmla="*/ 2362200 w 3671230"/>
                <a:gd name="connsiteY2-202" fmla="*/ 3027 h 1274615"/>
                <a:gd name="connsiteX3-203" fmla="*/ 3670300 w 3671230"/>
                <a:gd name="connsiteY3-204" fmla="*/ 785665 h 1274615"/>
                <a:gd name="connsiteX4-205" fmla="*/ 3600450 w 3671230"/>
                <a:gd name="connsiteY4-206" fmla="*/ 912665 h 1274615"/>
                <a:gd name="connsiteX5-207" fmla="*/ 3028950 w 3671230"/>
                <a:gd name="connsiteY5-208" fmla="*/ 1261915 h 1274615"/>
                <a:gd name="connsiteX6-209" fmla="*/ 0 w 3671230"/>
                <a:gd name="connsiteY6-210" fmla="*/ 1274615 h 1274615"/>
                <a:gd name="connsiteX0-211" fmla="*/ 0 w 3675783"/>
                <a:gd name="connsiteY0-212" fmla="*/ 1274615 h 1274615"/>
                <a:gd name="connsiteX1-213" fmla="*/ 2120900 w 3675783"/>
                <a:gd name="connsiteY1-214" fmla="*/ 37952 h 1274615"/>
                <a:gd name="connsiteX2-215" fmla="*/ 2362200 w 3675783"/>
                <a:gd name="connsiteY2-216" fmla="*/ 3027 h 1274615"/>
                <a:gd name="connsiteX3-217" fmla="*/ 3670300 w 3675783"/>
                <a:gd name="connsiteY3-218" fmla="*/ 785665 h 1274615"/>
                <a:gd name="connsiteX4-219" fmla="*/ 3600450 w 3675783"/>
                <a:gd name="connsiteY4-220" fmla="*/ 912665 h 1274615"/>
                <a:gd name="connsiteX5-221" fmla="*/ 3028950 w 3675783"/>
                <a:gd name="connsiteY5-222" fmla="*/ 1261915 h 1274615"/>
                <a:gd name="connsiteX6-223" fmla="*/ 0 w 3675783"/>
                <a:gd name="connsiteY6-224" fmla="*/ 1274615 h 1274615"/>
                <a:gd name="connsiteX0-225" fmla="*/ 0 w 3669337"/>
                <a:gd name="connsiteY0-226" fmla="*/ 1274615 h 1274615"/>
                <a:gd name="connsiteX1-227" fmla="*/ 2120900 w 3669337"/>
                <a:gd name="connsiteY1-228" fmla="*/ 37952 h 1274615"/>
                <a:gd name="connsiteX2-229" fmla="*/ 2362200 w 3669337"/>
                <a:gd name="connsiteY2-230" fmla="*/ 3027 h 1274615"/>
                <a:gd name="connsiteX3-231" fmla="*/ 3663156 w 3669337"/>
                <a:gd name="connsiteY3-232" fmla="*/ 785665 h 1274615"/>
                <a:gd name="connsiteX4-233" fmla="*/ 3600450 w 3669337"/>
                <a:gd name="connsiteY4-234" fmla="*/ 912665 h 1274615"/>
                <a:gd name="connsiteX5-235" fmla="*/ 3028950 w 3669337"/>
                <a:gd name="connsiteY5-236" fmla="*/ 1261915 h 1274615"/>
                <a:gd name="connsiteX6-237" fmla="*/ 0 w 3669337"/>
                <a:gd name="connsiteY6-238" fmla="*/ 1274615 h 1274615"/>
                <a:gd name="connsiteX0-239" fmla="*/ 0 w 3669337"/>
                <a:gd name="connsiteY0-240" fmla="*/ 1278695 h 1278695"/>
                <a:gd name="connsiteX1-241" fmla="*/ 2120900 w 3669337"/>
                <a:gd name="connsiteY1-242" fmla="*/ 42032 h 1278695"/>
                <a:gd name="connsiteX2-243" fmla="*/ 2362200 w 3669337"/>
                <a:gd name="connsiteY2-244" fmla="*/ 7107 h 1278695"/>
                <a:gd name="connsiteX3-245" fmla="*/ 3663156 w 3669337"/>
                <a:gd name="connsiteY3-246" fmla="*/ 789745 h 1278695"/>
                <a:gd name="connsiteX4-247" fmla="*/ 3600450 w 3669337"/>
                <a:gd name="connsiteY4-248" fmla="*/ 916745 h 1278695"/>
                <a:gd name="connsiteX5-249" fmla="*/ 3028950 w 3669337"/>
                <a:gd name="connsiteY5-250" fmla="*/ 1265995 h 1278695"/>
                <a:gd name="connsiteX6-251" fmla="*/ 0 w 3669337"/>
                <a:gd name="connsiteY6-252" fmla="*/ 1278695 h 1278695"/>
                <a:gd name="connsiteX0-253" fmla="*/ 0 w 3669337"/>
                <a:gd name="connsiteY0-254" fmla="*/ 1278695 h 1278695"/>
                <a:gd name="connsiteX1-255" fmla="*/ 2120900 w 3669337"/>
                <a:gd name="connsiteY1-256" fmla="*/ 42032 h 1278695"/>
                <a:gd name="connsiteX2-257" fmla="*/ 2362200 w 3669337"/>
                <a:gd name="connsiteY2-258" fmla="*/ 7107 h 1278695"/>
                <a:gd name="connsiteX3-259" fmla="*/ 3663156 w 3669337"/>
                <a:gd name="connsiteY3-260" fmla="*/ 789745 h 1278695"/>
                <a:gd name="connsiteX4-261" fmla="*/ 3600450 w 3669337"/>
                <a:gd name="connsiteY4-262" fmla="*/ 916745 h 1278695"/>
                <a:gd name="connsiteX5-263" fmla="*/ 3028950 w 3669337"/>
                <a:gd name="connsiteY5-264" fmla="*/ 1265995 h 1278695"/>
                <a:gd name="connsiteX6-265" fmla="*/ 0 w 3669337"/>
                <a:gd name="connsiteY6-266" fmla="*/ 1278695 h 1278695"/>
                <a:gd name="connsiteX0-267" fmla="*/ 0 w 3669337"/>
                <a:gd name="connsiteY0-268" fmla="*/ 1278695 h 1278695"/>
                <a:gd name="connsiteX1-269" fmla="*/ 2120900 w 3669337"/>
                <a:gd name="connsiteY1-270" fmla="*/ 42032 h 1278695"/>
                <a:gd name="connsiteX2-271" fmla="*/ 2362200 w 3669337"/>
                <a:gd name="connsiteY2-272" fmla="*/ 7107 h 1278695"/>
                <a:gd name="connsiteX3-273" fmla="*/ 3663156 w 3669337"/>
                <a:gd name="connsiteY3-274" fmla="*/ 789745 h 1278695"/>
                <a:gd name="connsiteX4-275" fmla="*/ 3600450 w 3669337"/>
                <a:gd name="connsiteY4-276" fmla="*/ 916745 h 1278695"/>
                <a:gd name="connsiteX5-277" fmla="*/ 3028950 w 3669337"/>
                <a:gd name="connsiteY5-278" fmla="*/ 1265995 h 1278695"/>
                <a:gd name="connsiteX6-279" fmla="*/ 0 w 3669337"/>
                <a:gd name="connsiteY6-280" fmla="*/ 1278695 h 1278695"/>
                <a:gd name="connsiteX0-281" fmla="*/ 0 w 3669607"/>
                <a:gd name="connsiteY0-282" fmla="*/ 1278695 h 1278695"/>
                <a:gd name="connsiteX1-283" fmla="*/ 2120900 w 3669607"/>
                <a:gd name="connsiteY1-284" fmla="*/ 42032 h 1278695"/>
                <a:gd name="connsiteX2-285" fmla="*/ 2362200 w 3669607"/>
                <a:gd name="connsiteY2-286" fmla="*/ 7107 h 1278695"/>
                <a:gd name="connsiteX3-287" fmla="*/ 3663156 w 3669607"/>
                <a:gd name="connsiteY3-288" fmla="*/ 789745 h 1278695"/>
                <a:gd name="connsiteX4-289" fmla="*/ 3602831 w 3669607"/>
                <a:gd name="connsiteY4-290" fmla="*/ 919126 h 1278695"/>
                <a:gd name="connsiteX5-291" fmla="*/ 3028950 w 3669607"/>
                <a:gd name="connsiteY5-292" fmla="*/ 1265995 h 1278695"/>
                <a:gd name="connsiteX6-293" fmla="*/ 0 w 3669607"/>
                <a:gd name="connsiteY6-294" fmla="*/ 1278695 h 1278695"/>
                <a:gd name="connsiteX0-295" fmla="*/ 0 w 3669607"/>
                <a:gd name="connsiteY0-296" fmla="*/ 1278695 h 1278695"/>
                <a:gd name="connsiteX1-297" fmla="*/ 2120900 w 3669607"/>
                <a:gd name="connsiteY1-298" fmla="*/ 42032 h 1278695"/>
                <a:gd name="connsiteX2-299" fmla="*/ 2362200 w 3669607"/>
                <a:gd name="connsiteY2-300" fmla="*/ 7107 h 1278695"/>
                <a:gd name="connsiteX3-301" fmla="*/ 3663156 w 3669607"/>
                <a:gd name="connsiteY3-302" fmla="*/ 789745 h 1278695"/>
                <a:gd name="connsiteX4-303" fmla="*/ 3602831 w 3669607"/>
                <a:gd name="connsiteY4-304" fmla="*/ 919126 h 1278695"/>
                <a:gd name="connsiteX5-305" fmla="*/ 3028950 w 3669607"/>
                <a:gd name="connsiteY5-306" fmla="*/ 1265995 h 1278695"/>
                <a:gd name="connsiteX6-307" fmla="*/ 0 w 3669607"/>
                <a:gd name="connsiteY6-308" fmla="*/ 1278695 h 1278695"/>
                <a:gd name="connsiteX0-309" fmla="*/ 0 w 3673477"/>
                <a:gd name="connsiteY0-310" fmla="*/ 1278695 h 1278695"/>
                <a:gd name="connsiteX1-311" fmla="*/ 2120900 w 3673477"/>
                <a:gd name="connsiteY1-312" fmla="*/ 42032 h 1278695"/>
                <a:gd name="connsiteX2-313" fmla="*/ 2362200 w 3673477"/>
                <a:gd name="connsiteY2-314" fmla="*/ 7107 h 1278695"/>
                <a:gd name="connsiteX3-315" fmla="*/ 3663156 w 3673477"/>
                <a:gd name="connsiteY3-316" fmla="*/ 789745 h 1278695"/>
                <a:gd name="connsiteX4-317" fmla="*/ 3602831 w 3673477"/>
                <a:gd name="connsiteY4-318" fmla="*/ 919126 h 1278695"/>
                <a:gd name="connsiteX5-319" fmla="*/ 3028950 w 3673477"/>
                <a:gd name="connsiteY5-320" fmla="*/ 1265995 h 1278695"/>
                <a:gd name="connsiteX6-321" fmla="*/ 0 w 3673477"/>
                <a:gd name="connsiteY6-322" fmla="*/ 1278695 h 1278695"/>
                <a:gd name="connsiteX0-323" fmla="*/ 0 w 3670557"/>
                <a:gd name="connsiteY0-324" fmla="*/ 1278695 h 1278695"/>
                <a:gd name="connsiteX1-325" fmla="*/ 2120900 w 3670557"/>
                <a:gd name="connsiteY1-326" fmla="*/ 42032 h 1278695"/>
                <a:gd name="connsiteX2-327" fmla="*/ 2362200 w 3670557"/>
                <a:gd name="connsiteY2-328" fmla="*/ 7107 h 1278695"/>
                <a:gd name="connsiteX3-329" fmla="*/ 3663156 w 3670557"/>
                <a:gd name="connsiteY3-330" fmla="*/ 789745 h 1278695"/>
                <a:gd name="connsiteX4-331" fmla="*/ 3602831 w 3670557"/>
                <a:gd name="connsiteY4-332" fmla="*/ 919126 h 1278695"/>
                <a:gd name="connsiteX5-333" fmla="*/ 3028950 w 3670557"/>
                <a:gd name="connsiteY5-334" fmla="*/ 1265995 h 1278695"/>
                <a:gd name="connsiteX6-335" fmla="*/ 0 w 3670557"/>
                <a:gd name="connsiteY6-336" fmla="*/ 1278695 h 1278695"/>
                <a:gd name="connsiteX0-337" fmla="*/ 0 w 3672494"/>
                <a:gd name="connsiteY0-338" fmla="*/ 1278695 h 1278695"/>
                <a:gd name="connsiteX1-339" fmla="*/ 2120900 w 3672494"/>
                <a:gd name="connsiteY1-340" fmla="*/ 42032 h 1278695"/>
                <a:gd name="connsiteX2-341" fmla="*/ 2362200 w 3672494"/>
                <a:gd name="connsiteY2-342" fmla="*/ 7107 h 1278695"/>
                <a:gd name="connsiteX3-343" fmla="*/ 3663156 w 3672494"/>
                <a:gd name="connsiteY3-344" fmla="*/ 789745 h 1278695"/>
                <a:gd name="connsiteX4-345" fmla="*/ 3602831 w 3672494"/>
                <a:gd name="connsiteY4-346" fmla="*/ 919126 h 1278695"/>
                <a:gd name="connsiteX5-347" fmla="*/ 3028950 w 3672494"/>
                <a:gd name="connsiteY5-348" fmla="*/ 1265995 h 1278695"/>
                <a:gd name="connsiteX6-349" fmla="*/ 0 w 3672494"/>
                <a:gd name="connsiteY6-350" fmla="*/ 1278695 h 1278695"/>
                <a:gd name="connsiteX0-351" fmla="*/ 0 w 3660593"/>
                <a:gd name="connsiteY0-352" fmla="*/ 1278695 h 1278695"/>
                <a:gd name="connsiteX1-353" fmla="*/ 2120900 w 3660593"/>
                <a:gd name="connsiteY1-354" fmla="*/ 42032 h 1278695"/>
                <a:gd name="connsiteX2-355" fmla="*/ 2362200 w 3660593"/>
                <a:gd name="connsiteY2-356" fmla="*/ 7107 h 1278695"/>
                <a:gd name="connsiteX3-357" fmla="*/ 3648869 w 3660593"/>
                <a:gd name="connsiteY3-358" fmla="*/ 780220 h 1278695"/>
                <a:gd name="connsiteX4-359" fmla="*/ 3602831 w 3660593"/>
                <a:gd name="connsiteY4-360" fmla="*/ 919126 h 1278695"/>
                <a:gd name="connsiteX5-361" fmla="*/ 3028950 w 3660593"/>
                <a:gd name="connsiteY5-362" fmla="*/ 1265995 h 1278695"/>
                <a:gd name="connsiteX6-363" fmla="*/ 0 w 3660593"/>
                <a:gd name="connsiteY6-364" fmla="*/ 1278695 h 1278695"/>
                <a:gd name="connsiteX0-365" fmla="*/ 0 w 3664778"/>
                <a:gd name="connsiteY0-366" fmla="*/ 1278695 h 1278695"/>
                <a:gd name="connsiteX1-367" fmla="*/ 2120900 w 3664778"/>
                <a:gd name="connsiteY1-368" fmla="*/ 42032 h 1278695"/>
                <a:gd name="connsiteX2-369" fmla="*/ 2362200 w 3664778"/>
                <a:gd name="connsiteY2-370" fmla="*/ 7107 h 1278695"/>
                <a:gd name="connsiteX3-371" fmla="*/ 3648869 w 3664778"/>
                <a:gd name="connsiteY3-372" fmla="*/ 780220 h 1278695"/>
                <a:gd name="connsiteX4-373" fmla="*/ 3602831 w 3664778"/>
                <a:gd name="connsiteY4-374" fmla="*/ 919126 h 1278695"/>
                <a:gd name="connsiteX5-375" fmla="*/ 3028950 w 3664778"/>
                <a:gd name="connsiteY5-376" fmla="*/ 1265995 h 1278695"/>
                <a:gd name="connsiteX6-377" fmla="*/ 0 w 3664778"/>
                <a:gd name="connsiteY6-378" fmla="*/ 1278695 h 1278695"/>
                <a:gd name="connsiteX0-379" fmla="*/ 0 w 3664778"/>
                <a:gd name="connsiteY0-380" fmla="*/ 1278695 h 1280426"/>
                <a:gd name="connsiteX1-381" fmla="*/ 2120900 w 3664778"/>
                <a:gd name="connsiteY1-382" fmla="*/ 42032 h 1280426"/>
                <a:gd name="connsiteX2-383" fmla="*/ 2362200 w 3664778"/>
                <a:gd name="connsiteY2-384" fmla="*/ 7107 h 1280426"/>
                <a:gd name="connsiteX3-385" fmla="*/ 3648869 w 3664778"/>
                <a:gd name="connsiteY3-386" fmla="*/ 780220 h 1280426"/>
                <a:gd name="connsiteX4-387" fmla="*/ 3602831 w 3664778"/>
                <a:gd name="connsiteY4-388" fmla="*/ 919126 h 1280426"/>
                <a:gd name="connsiteX5-389" fmla="*/ 3014662 w 3664778"/>
                <a:gd name="connsiteY5-390" fmla="*/ 1280426 h 1280426"/>
                <a:gd name="connsiteX6-391" fmla="*/ 0 w 3664778"/>
                <a:gd name="connsiteY6-392" fmla="*/ 1278695 h 1280426"/>
                <a:gd name="connsiteX0-393" fmla="*/ 0 w 3664778"/>
                <a:gd name="connsiteY0-394" fmla="*/ 1278695 h 2228050"/>
                <a:gd name="connsiteX1-395" fmla="*/ 2120900 w 3664778"/>
                <a:gd name="connsiteY1-396" fmla="*/ 42032 h 2228050"/>
                <a:gd name="connsiteX2-397" fmla="*/ 2362200 w 3664778"/>
                <a:gd name="connsiteY2-398" fmla="*/ 7107 h 2228050"/>
                <a:gd name="connsiteX3-399" fmla="*/ 3648869 w 3664778"/>
                <a:gd name="connsiteY3-400" fmla="*/ 780220 h 2228050"/>
                <a:gd name="connsiteX4-401" fmla="*/ 3602831 w 3664778"/>
                <a:gd name="connsiteY4-402" fmla="*/ 919126 h 2228050"/>
                <a:gd name="connsiteX5-403" fmla="*/ 1390649 w 3664778"/>
                <a:gd name="connsiteY5-404" fmla="*/ 2228050 h 2228050"/>
                <a:gd name="connsiteX6-405" fmla="*/ 0 w 3664778"/>
                <a:gd name="connsiteY6-406" fmla="*/ 1278695 h 2228050"/>
                <a:gd name="connsiteX0-407" fmla="*/ 0 w 2283653"/>
                <a:gd name="connsiteY0-408" fmla="*/ 465758 h 2228050"/>
                <a:gd name="connsiteX1-409" fmla="*/ 739775 w 2283653"/>
                <a:gd name="connsiteY1-410" fmla="*/ 42032 h 2228050"/>
                <a:gd name="connsiteX2-411" fmla="*/ 981075 w 2283653"/>
                <a:gd name="connsiteY2-412" fmla="*/ 7107 h 2228050"/>
                <a:gd name="connsiteX3-413" fmla="*/ 2267744 w 2283653"/>
                <a:gd name="connsiteY3-414" fmla="*/ 780220 h 2228050"/>
                <a:gd name="connsiteX4-415" fmla="*/ 2221706 w 2283653"/>
                <a:gd name="connsiteY4-416" fmla="*/ 919126 h 2228050"/>
                <a:gd name="connsiteX5-417" fmla="*/ 9524 w 2283653"/>
                <a:gd name="connsiteY5-418" fmla="*/ 2228050 h 2228050"/>
                <a:gd name="connsiteX6-419" fmla="*/ 0 w 2283653"/>
                <a:gd name="connsiteY6-420" fmla="*/ 465758 h 2228050"/>
                <a:gd name="connsiteX0-421" fmla="*/ 0 w 2278890"/>
                <a:gd name="connsiteY0-422" fmla="*/ 456138 h 2228050"/>
                <a:gd name="connsiteX1-423" fmla="*/ 735012 w 2278890"/>
                <a:gd name="connsiteY1-424" fmla="*/ 42032 h 2228050"/>
                <a:gd name="connsiteX2-425" fmla="*/ 976312 w 2278890"/>
                <a:gd name="connsiteY2-426" fmla="*/ 7107 h 2228050"/>
                <a:gd name="connsiteX3-427" fmla="*/ 2262981 w 2278890"/>
                <a:gd name="connsiteY3-428" fmla="*/ 780220 h 2228050"/>
                <a:gd name="connsiteX4-429" fmla="*/ 2216943 w 2278890"/>
                <a:gd name="connsiteY4-430" fmla="*/ 919126 h 2228050"/>
                <a:gd name="connsiteX5-431" fmla="*/ 4761 w 2278890"/>
                <a:gd name="connsiteY5-432" fmla="*/ 2228050 h 2228050"/>
                <a:gd name="connsiteX6-433" fmla="*/ 0 w 2278890"/>
                <a:gd name="connsiteY6-434" fmla="*/ 456138 h 2228050"/>
                <a:gd name="connsiteX0-435" fmla="*/ 0 w 2278890"/>
                <a:gd name="connsiteY0-436" fmla="*/ 456138 h 2228050"/>
                <a:gd name="connsiteX1-437" fmla="*/ 735012 w 2278890"/>
                <a:gd name="connsiteY1-438" fmla="*/ 42032 h 2228050"/>
                <a:gd name="connsiteX2-439" fmla="*/ 976312 w 2278890"/>
                <a:gd name="connsiteY2-440" fmla="*/ 7107 h 2228050"/>
                <a:gd name="connsiteX3-441" fmla="*/ 2262981 w 2278890"/>
                <a:gd name="connsiteY3-442" fmla="*/ 780220 h 2228050"/>
                <a:gd name="connsiteX4-443" fmla="*/ 2216943 w 2278890"/>
                <a:gd name="connsiteY4-444" fmla="*/ 919126 h 2228050"/>
                <a:gd name="connsiteX5-445" fmla="*/ 4761 w 2278890"/>
                <a:gd name="connsiteY5-446" fmla="*/ 2228050 h 2228050"/>
                <a:gd name="connsiteX6-447" fmla="*/ 0 w 2278890"/>
                <a:gd name="connsiteY6-448" fmla="*/ 456138 h 2228050"/>
                <a:gd name="connsiteX0-449" fmla="*/ 0 w 2278890"/>
                <a:gd name="connsiteY0-450" fmla="*/ 456138 h 2228050"/>
                <a:gd name="connsiteX1-451" fmla="*/ 735012 w 2278890"/>
                <a:gd name="connsiteY1-452" fmla="*/ 42032 h 2228050"/>
                <a:gd name="connsiteX2-453" fmla="*/ 976312 w 2278890"/>
                <a:gd name="connsiteY2-454" fmla="*/ 7107 h 2228050"/>
                <a:gd name="connsiteX3-455" fmla="*/ 2262981 w 2278890"/>
                <a:gd name="connsiteY3-456" fmla="*/ 780220 h 2228050"/>
                <a:gd name="connsiteX4-457" fmla="*/ 2216943 w 2278890"/>
                <a:gd name="connsiteY4-458" fmla="*/ 919126 h 2228050"/>
                <a:gd name="connsiteX5-459" fmla="*/ 4761 w 2278890"/>
                <a:gd name="connsiteY5-460" fmla="*/ 2228050 h 2228050"/>
                <a:gd name="connsiteX6-461" fmla="*/ 0 w 2278890"/>
                <a:gd name="connsiteY6-462" fmla="*/ 456138 h 2228050"/>
                <a:gd name="connsiteX0-463" fmla="*/ 0 w 2256117"/>
                <a:gd name="connsiteY0-464" fmla="*/ 456138 h 2228050"/>
                <a:gd name="connsiteX1-465" fmla="*/ 735012 w 2256117"/>
                <a:gd name="connsiteY1-466" fmla="*/ 42032 h 2228050"/>
                <a:gd name="connsiteX2-467" fmla="*/ 976312 w 2256117"/>
                <a:gd name="connsiteY2-468" fmla="*/ 7107 h 2228050"/>
                <a:gd name="connsiteX3-469" fmla="*/ 2229643 w 2256117"/>
                <a:gd name="connsiteY3-470" fmla="*/ 760979 h 2228050"/>
                <a:gd name="connsiteX4-471" fmla="*/ 2216943 w 2256117"/>
                <a:gd name="connsiteY4-472" fmla="*/ 919126 h 2228050"/>
                <a:gd name="connsiteX5-473" fmla="*/ 4761 w 2256117"/>
                <a:gd name="connsiteY5-474" fmla="*/ 2228050 h 2228050"/>
                <a:gd name="connsiteX6-475" fmla="*/ 0 w 2256117"/>
                <a:gd name="connsiteY6-476" fmla="*/ 456138 h 2228050"/>
                <a:gd name="connsiteX0-477" fmla="*/ 0 w 2260737"/>
                <a:gd name="connsiteY0-478" fmla="*/ 456138 h 2228050"/>
                <a:gd name="connsiteX1-479" fmla="*/ 735012 w 2260737"/>
                <a:gd name="connsiteY1-480" fmla="*/ 42032 h 2228050"/>
                <a:gd name="connsiteX2-481" fmla="*/ 976312 w 2260737"/>
                <a:gd name="connsiteY2-482" fmla="*/ 7107 h 2228050"/>
                <a:gd name="connsiteX3-483" fmla="*/ 2229643 w 2260737"/>
                <a:gd name="connsiteY3-484" fmla="*/ 760979 h 2228050"/>
                <a:gd name="connsiteX4-485" fmla="*/ 2226468 w 2260737"/>
                <a:gd name="connsiteY4-486" fmla="*/ 919126 h 2228050"/>
                <a:gd name="connsiteX5-487" fmla="*/ 4761 w 2260737"/>
                <a:gd name="connsiteY5-488" fmla="*/ 2228050 h 2228050"/>
                <a:gd name="connsiteX6-489" fmla="*/ 0 w 2260737"/>
                <a:gd name="connsiteY6-490" fmla="*/ 456138 h 2228050"/>
                <a:gd name="connsiteX0-491" fmla="*/ 0 w 2260737"/>
                <a:gd name="connsiteY0-492" fmla="*/ 456138 h 2228050"/>
                <a:gd name="connsiteX1-493" fmla="*/ 735012 w 2260737"/>
                <a:gd name="connsiteY1-494" fmla="*/ 42032 h 2228050"/>
                <a:gd name="connsiteX2-495" fmla="*/ 976312 w 2260737"/>
                <a:gd name="connsiteY2-496" fmla="*/ 7107 h 2228050"/>
                <a:gd name="connsiteX3-497" fmla="*/ 2229643 w 2260737"/>
                <a:gd name="connsiteY3-498" fmla="*/ 760979 h 2228050"/>
                <a:gd name="connsiteX4-499" fmla="*/ 2226468 w 2260737"/>
                <a:gd name="connsiteY4-500" fmla="*/ 919126 h 2228050"/>
                <a:gd name="connsiteX5-501" fmla="*/ 4761 w 2260737"/>
                <a:gd name="connsiteY5-502" fmla="*/ 2228050 h 2228050"/>
                <a:gd name="connsiteX6-503" fmla="*/ 0 w 2260737"/>
                <a:gd name="connsiteY6-504" fmla="*/ 456138 h 2228050"/>
                <a:gd name="connsiteX0-505" fmla="*/ 0 w 2262450"/>
                <a:gd name="connsiteY0-506" fmla="*/ 456138 h 2228050"/>
                <a:gd name="connsiteX1-507" fmla="*/ 735012 w 2262450"/>
                <a:gd name="connsiteY1-508" fmla="*/ 42032 h 2228050"/>
                <a:gd name="connsiteX2-509" fmla="*/ 976312 w 2262450"/>
                <a:gd name="connsiteY2-510" fmla="*/ 7107 h 2228050"/>
                <a:gd name="connsiteX3-511" fmla="*/ 2229643 w 2262450"/>
                <a:gd name="connsiteY3-512" fmla="*/ 760979 h 2228050"/>
                <a:gd name="connsiteX4-513" fmla="*/ 2229643 w 2262450"/>
                <a:gd name="connsiteY4-514" fmla="*/ 928747 h 2228050"/>
                <a:gd name="connsiteX5-515" fmla="*/ 4761 w 2262450"/>
                <a:gd name="connsiteY5-516" fmla="*/ 2228050 h 2228050"/>
                <a:gd name="connsiteX6-517" fmla="*/ 0 w 2262450"/>
                <a:gd name="connsiteY6-518" fmla="*/ 456138 h 2228050"/>
                <a:gd name="connsiteX0-519" fmla="*/ 0 w 2262450"/>
                <a:gd name="connsiteY0-520" fmla="*/ 456138 h 2228050"/>
                <a:gd name="connsiteX1-521" fmla="*/ 735012 w 2262450"/>
                <a:gd name="connsiteY1-522" fmla="*/ 42032 h 2228050"/>
                <a:gd name="connsiteX2-523" fmla="*/ 976312 w 2262450"/>
                <a:gd name="connsiteY2-524" fmla="*/ 7107 h 2228050"/>
                <a:gd name="connsiteX3-525" fmla="*/ 2229643 w 2262450"/>
                <a:gd name="connsiteY3-526" fmla="*/ 760979 h 2228050"/>
                <a:gd name="connsiteX4-527" fmla="*/ 2229643 w 2262450"/>
                <a:gd name="connsiteY4-528" fmla="*/ 928747 h 2228050"/>
                <a:gd name="connsiteX5-529" fmla="*/ 4761 w 2262450"/>
                <a:gd name="connsiteY5-530" fmla="*/ 2228050 h 2228050"/>
                <a:gd name="connsiteX6-531" fmla="*/ 0 w 2262450"/>
                <a:gd name="connsiteY6-532" fmla="*/ 456138 h 2228050"/>
                <a:gd name="connsiteX0-533" fmla="*/ 0 w 2262450"/>
                <a:gd name="connsiteY0-534" fmla="*/ 456138 h 2228050"/>
                <a:gd name="connsiteX1-535" fmla="*/ 735012 w 2262450"/>
                <a:gd name="connsiteY1-536" fmla="*/ 42032 h 2228050"/>
                <a:gd name="connsiteX2-537" fmla="*/ 976312 w 2262450"/>
                <a:gd name="connsiteY2-538" fmla="*/ 7107 h 2228050"/>
                <a:gd name="connsiteX3-539" fmla="*/ 2229643 w 2262450"/>
                <a:gd name="connsiteY3-540" fmla="*/ 760979 h 2228050"/>
                <a:gd name="connsiteX4-541" fmla="*/ 2229643 w 2262450"/>
                <a:gd name="connsiteY4-542" fmla="*/ 928747 h 2228050"/>
                <a:gd name="connsiteX5-543" fmla="*/ 4761 w 2262450"/>
                <a:gd name="connsiteY5-544" fmla="*/ 2228050 h 2228050"/>
                <a:gd name="connsiteX6-545" fmla="*/ 0 w 2262450"/>
                <a:gd name="connsiteY6-546" fmla="*/ 456138 h 2228050"/>
                <a:gd name="connsiteX0-547" fmla="*/ 0 w 2262450"/>
                <a:gd name="connsiteY0-548" fmla="*/ 465988 h 2237900"/>
                <a:gd name="connsiteX1-549" fmla="*/ 735012 w 2262450"/>
                <a:gd name="connsiteY1-550" fmla="*/ 51882 h 2237900"/>
                <a:gd name="connsiteX2-551" fmla="*/ 976312 w 2262450"/>
                <a:gd name="connsiteY2-552" fmla="*/ 16957 h 2237900"/>
                <a:gd name="connsiteX3-553" fmla="*/ 2229643 w 2262450"/>
                <a:gd name="connsiteY3-554" fmla="*/ 770829 h 2237900"/>
                <a:gd name="connsiteX4-555" fmla="*/ 2229643 w 2262450"/>
                <a:gd name="connsiteY4-556" fmla="*/ 938597 h 2237900"/>
                <a:gd name="connsiteX5-557" fmla="*/ 4761 w 2262450"/>
                <a:gd name="connsiteY5-558" fmla="*/ 2237900 h 2237900"/>
                <a:gd name="connsiteX6-559" fmla="*/ 0 w 2262450"/>
                <a:gd name="connsiteY6-560" fmla="*/ 465988 h 2237900"/>
                <a:gd name="connsiteX0-561" fmla="*/ 0 w 2262450"/>
                <a:gd name="connsiteY0-562" fmla="*/ 465988 h 2237900"/>
                <a:gd name="connsiteX1-563" fmla="*/ 735012 w 2262450"/>
                <a:gd name="connsiteY1-564" fmla="*/ 51882 h 2237900"/>
                <a:gd name="connsiteX2-565" fmla="*/ 976312 w 2262450"/>
                <a:gd name="connsiteY2-566" fmla="*/ 16957 h 2237900"/>
                <a:gd name="connsiteX3-567" fmla="*/ 2229643 w 2262450"/>
                <a:gd name="connsiteY3-568" fmla="*/ 770829 h 2237900"/>
                <a:gd name="connsiteX4-569" fmla="*/ 2229643 w 2262450"/>
                <a:gd name="connsiteY4-570" fmla="*/ 938597 h 2237900"/>
                <a:gd name="connsiteX5-571" fmla="*/ 4761 w 2262450"/>
                <a:gd name="connsiteY5-572" fmla="*/ 2237900 h 2237900"/>
                <a:gd name="connsiteX6-573" fmla="*/ 0 w 2262450"/>
                <a:gd name="connsiteY6-574" fmla="*/ 465988 h 2237900"/>
                <a:gd name="connsiteX0-575" fmla="*/ 0 w 2264992"/>
                <a:gd name="connsiteY0-576" fmla="*/ 465988 h 2237900"/>
                <a:gd name="connsiteX1-577" fmla="*/ 735012 w 2264992"/>
                <a:gd name="connsiteY1-578" fmla="*/ 51882 h 2237900"/>
                <a:gd name="connsiteX2-579" fmla="*/ 976312 w 2264992"/>
                <a:gd name="connsiteY2-580" fmla="*/ 16957 h 2237900"/>
                <a:gd name="connsiteX3-581" fmla="*/ 2229643 w 2264992"/>
                <a:gd name="connsiteY3-582" fmla="*/ 770829 h 2237900"/>
                <a:gd name="connsiteX4-583" fmla="*/ 2229643 w 2264992"/>
                <a:gd name="connsiteY4-584" fmla="*/ 938597 h 2237900"/>
                <a:gd name="connsiteX5-585" fmla="*/ 4761 w 2264992"/>
                <a:gd name="connsiteY5-586" fmla="*/ 2237900 h 2237900"/>
                <a:gd name="connsiteX6-587" fmla="*/ 0 w 2264992"/>
                <a:gd name="connsiteY6-588" fmla="*/ 465988 h 2237900"/>
                <a:gd name="connsiteX0-589" fmla="*/ 0 w 2280202"/>
                <a:gd name="connsiteY0-590" fmla="*/ 465988 h 2237900"/>
                <a:gd name="connsiteX1-591" fmla="*/ 735012 w 2280202"/>
                <a:gd name="connsiteY1-592" fmla="*/ 51882 h 2237900"/>
                <a:gd name="connsiteX2-593" fmla="*/ 976312 w 2280202"/>
                <a:gd name="connsiteY2-594" fmla="*/ 16957 h 2237900"/>
                <a:gd name="connsiteX3-595" fmla="*/ 2255837 w 2280202"/>
                <a:gd name="connsiteY3-596" fmla="*/ 794880 h 2237900"/>
                <a:gd name="connsiteX4-597" fmla="*/ 2229643 w 2280202"/>
                <a:gd name="connsiteY4-598" fmla="*/ 938597 h 2237900"/>
                <a:gd name="connsiteX5-599" fmla="*/ 4761 w 2280202"/>
                <a:gd name="connsiteY5-600" fmla="*/ 2237900 h 2237900"/>
                <a:gd name="connsiteX6-601" fmla="*/ 0 w 2280202"/>
                <a:gd name="connsiteY6-602" fmla="*/ 465988 h 2237900"/>
                <a:gd name="connsiteX0-603" fmla="*/ 0 w 2277222"/>
                <a:gd name="connsiteY0-604" fmla="*/ 465988 h 2237900"/>
                <a:gd name="connsiteX1-605" fmla="*/ 735012 w 2277222"/>
                <a:gd name="connsiteY1-606" fmla="*/ 51882 h 2237900"/>
                <a:gd name="connsiteX2-607" fmla="*/ 976312 w 2277222"/>
                <a:gd name="connsiteY2-608" fmla="*/ 16957 h 2237900"/>
                <a:gd name="connsiteX3-609" fmla="*/ 2255837 w 2277222"/>
                <a:gd name="connsiteY3-610" fmla="*/ 794880 h 2237900"/>
                <a:gd name="connsiteX4-611" fmla="*/ 2229643 w 2277222"/>
                <a:gd name="connsiteY4-612" fmla="*/ 938597 h 2237900"/>
                <a:gd name="connsiteX5-613" fmla="*/ 4761 w 2277222"/>
                <a:gd name="connsiteY5-614" fmla="*/ 2237900 h 2237900"/>
                <a:gd name="connsiteX6-615" fmla="*/ 0 w 2277222"/>
                <a:gd name="connsiteY6-616" fmla="*/ 465988 h 2237900"/>
                <a:gd name="connsiteX0-617" fmla="*/ 0 w 2276591"/>
                <a:gd name="connsiteY0-618" fmla="*/ 465988 h 2237900"/>
                <a:gd name="connsiteX1-619" fmla="*/ 735012 w 2276591"/>
                <a:gd name="connsiteY1-620" fmla="*/ 51882 h 2237900"/>
                <a:gd name="connsiteX2-621" fmla="*/ 976312 w 2276591"/>
                <a:gd name="connsiteY2-622" fmla="*/ 16957 h 2237900"/>
                <a:gd name="connsiteX3-623" fmla="*/ 2255837 w 2276591"/>
                <a:gd name="connsiteY3-624" fmla="*/ 794880 h 2237900"/>
                <a:gd name="connsiteX4-625" fmla="*/ 2227262 w 2276591"/>
                <a:gd name="connsiteY4-626" fmla="*/ 933787 h 2237900"/>
                <a:gd name="connsiteX5-627" fmla="*/ 4761 w 2276591"/>
                <a:gd name="connsiteY5-628" fmla="*/ 2237900 h 2237900"/>
                <a:gd name="connsiteX6-629" fmla="*/ 0 w 2276591"/>
                <a:gd name="connsiteY6-630" fmla="*/ 465988 h 2237900"/>
                <a:gd name="connsiteX0-631" fmla="*/ 0 w 2567682"/>
                <a:gd name="connsiteY0-632" fmla="*/ 667597 h 2237900"/>
                <a:gd name="connsiteX1-633" fmla="*/ 1026103 w 2567682"/>
                <a:gd name="connsiteY1-634" fmla="*/ 51882 h 2237900"/>
                <a:gd name="connsiteX2-635" fmla="*/ 1267403 w 2567682"/>
                <a:gd name="connsiteY2-636" fmla="*/ 16957 h 2237900"/>
                <a:gd name="connsiteX3-637" fmla="*/ 2546928 w 2567682"/>
                <a:gd name="connsiteY3-638" fmla="*/ 794880 h 2237900"/>
                <a:gd name="connsiteX4-639" fmla="*/ 2518353 w 2567682"/>
                <a:gd name="connsiteY4-640" fmla="*/ 933787 h 2237900"/>
                <a:gd name="connsiteX5-641" fmla="*/ 295852 w 2567682"/>
                <a:gd name="connsiteY5-642" fmla="*/ 2237900 h 2237900"/>
                <a:gd name="connsiteX6-643" fmla="*/ 0 w 2567682"/>
                <a:gd name="connsiteY6-644" fmla="*/ 667597 h 2237900"/>
                <a:gd name="connsiteX0-645" fmla="*/ 20456 w 2588138"/>
                <a:gd name="connsiteY0-646" fmla="*/ 667597 h 2431108"/>
                <a:gd name="connsiteX1-647" fmla="*/ 1046559 w 2588138"/>
                <a:gd name="connsiteY1-648" fmla="*/ 51882 h 2431108"/>
                <a:gd name="connsiteX2-649" fmla="*/ 1287859 w 2588138"/>
                <a:gd name="connsiteY2-650" fmla="*/ 16957 h 2431108"/>
                <a:gd name="connsiteX3-651" fmla="*/ 2567384 w 2588138"/>
                <a:gd name="connsiteY3-652" fmla="*/ 794880 h 2431108"/>
                <a:gd name="connsiteX4-653" fmla="*/ 2538809 w 2588138"/>
                <a:gd name="connsiteY4-654" fmla="*/ 933787 h 2431108"/>
                <a:gd name="connsiteX5-655" fmla="*/ 265 w 2588138"/>
                <a:gd name="connsiteY5-656" fmla="*/ 2431108 h 2431108"/>
                <a:gd name="connsiteX6-657" fmla="*/ 20456 w 2588138"/>
                <a:gd name="connsiteY6-658" fmla="*/ 667597 h 2431108"/>
                <a:gd name="connsiteX0-659" fmla="*/ 0 w 2592633"/>
                <a:gd name="connsiteY0-660" fmla="*/ 667597 h 2431108"/>
                <a:gd name="connsiteX1-661" fmla="*/ 1051054 w 2592633"/>
                <a:gd name="connsiteY1-662" fmla="*/ 51882 h 2431108"/>
                <a:gd name="connsiteX2-663" fmla="*/ 1292354 w 2592633"/>
                <a:gd name="connsiteY2-664" fmla="*/ 16957 h 2431108"/>
                <a:gd name="connsiteX3-665" fmla="*/ 2571879 w 2592633"/>
                <a:gd name="connsiteY3-666" fmla="*/ 794880 h 2431108"/>
                <a:gd name="connsiteX4-667" fmla="*/ 2543304 w 2592633"/>
                <a:gd name="connsiteY4-668" fmla="*/ 933787 h 2431108"/>
                <a:gd name="connsiteX5-669" fmla="*/ 4760 w 2592633"/>
                <a:gd name="connsiteY5-670" fmla="*/ 2431108 h 2431108"/>
                <a:gd name="connsiteX6-671" fmla="*/ 0 w 2592633"/>
                <a:gd name="connsiteY6-672" fmla="*/ 667597 h 2431108"/>
                <a:gd name="connsiteX0-673" fmla="*/ 80083 w 2587959"/>
                <a:gd name="connsiteY0-674" fmla="*/ 610526 h 2431108"/>
                <a:gd name="connsiteX1-675" fmla="*/ 1046380 w 2587959"/>
                <a:gd name="connsiteY1-676" fmla="*/ 51882 h 2431108"/>
                <a:gd name="connsiteX2-677" fmla="*/ 1287680 w 2587959"/>
                <a:gd name="connsiteY2-678" fmla="*/ 16957 h 2431108"/>
                <a:gd name="connsiteX3-679" fmla="*/ 2567205 w 2587959"/>
                <a:gd name="connsiteY3-680" fmla="*/ 794880 h 2431108"/>
                <a:gd name="connsiteX4-681" fmla="*/ 2538630 w 2587959"/>
                <a:gd name="connsiteY4-682" fmla="*/ 933787 h 2431108"/>
                <a:gd name="connsiteX5-683" fmla="*/ 86 w 2587959"/>
                <a:gd name="connsiteY5-684" fmla="*/ 2431108 h 2431108"/>
                <a:gd name="connsiteX6-685" fmla="*/ 80083 w 2587959"/>
                <a:gd name="connsiteY6-686" fmla="*/ 610526 h 2431108"/>
                <a:gd name="connsiteX0-687" fmla="*/ 0 w 2507876"/>
                <a:gd name="connsiteY0-688" fmla="*/ 610526 h 2374036"/>
                <a:gd name="connsiteX1-689" fmla="*/ 966297 w 2507876"/>
                <a:gd name="connsiteY1-690" fmla="*/ 51882 h 2374036"/>
                <a:gd name="connsiteX2-691" fmla="*/ 1207597 w 2507876"/>
                <a:gd name="connsiteY2-692" fmla="*/ 16957 h 2374036"/>
                <a:gd name="connsiteX3-693" fmla="*/ 2487122 w 2507876"/>
                <a:gd name="connsiteY3-694" fmla="*/ 794880 h 2374036"/>
                <a:gd name="connsiteX4-695" fmla="*/ 2458547 w 2507876"/>
                <a:gd name="connsiteY4-696" fmla="*/ 933787 h 2374036"/>
                <a:gd name="connsiteX5-697" fmla="*/ 18886 w 2507876"/>
                <a:gd name="connsiteY5-698" fmla="*/ 2374036 h 2374036"/>
                <a:gd name="connsiteX6-699" fmla="*/ 0 w 2507876"/>
                <a:gd name="connsiteY6-700" fmla="*/ 610526 h 2374036"/>
                <a:gd name="connsiteX0-701" fmla="*/ 0 w 2493750"/>
                <a:gd name="connsiteY0-702" fmla="*/ 610525 h 2374036"/>
                <a:gd name="connsiteX1-703" fmla="*/ 952171 w 2493750"/>
                <a:gd name="connsiteY1-704" fmla="*/ 51882 h 2374036"/>
                <a:gd name="connsiteX2-705" fmla="*/ 1193471 w 2493750"/>
                <a:gd name="connsiteY2-706" fmla="*/ 16957 h 2374036"/>
                <a:gd name="connsiteX3-707" fmla="*/ 2472996 w 2493750"/>
                <a:gd name="connsiteY3-708" fmla="*/ 794880 h 2374036"/>
                <a:gd name="connsiteX4-709" fmla="*/ 2444421 w 2493750"/>
                <a:gd name="connsiteY4-710" fmla="*/ 933787 h 2374036"/>
                <a:gd name="connsiteX5-711" fmla="*/ 4760 w 2493750"/>
                <a:gd name="connsiteY5-712" fmla="*/ 2374036 h 2374036"/>
                <a:gd name="connsiteX6-713" fmla="*/ 0 w 2493750"/>
                <a:gd name="connsiteY6-714" fmla="*/ 610525 h 2374036"/>
                <a:gd name="connsiteX0-715" fmla="*/ 27238 w 2489204"/>
                <a:gd name="connsiteY0-716" fmla="*/ 594475 h 2374036"/>
                <a:gd name="connsiteX1-717" fmla="*/ 947625 w 2489204"/>
                <a:gd name="connsiteY1-718" fmla="*/ 51882 h 2374036"/>
                <a:gd name="connsiteX2-719" fmla="*/ 1188925 w 2489204"/>
                <a:gd name="connsiteY2-720" fmla="*/ 16957 h 2374036"/>
                <a:gd name="connsiteX3-721" fmla="*/ 2468450 w 2489204"/>
                <a:gd name="connsiteY3-722" fmla="*/ 794880 h 2374036"/>
                <a:gd name="connsiteX4-723" fmla="*/ 2439875 w 2489204"/>
                <a:gd name="connsiteY4-724" fmla="*/ 933787 h 2374036"/>
                <a:gd name="connsiteX5-725" fmla="*/ 214 w 2489204"/>
                <a:gd name="connsiteY5-726" fmla="*/ 2374036 h 2374036"/>
                <a:gd name="connsiteX6-727" fmla="*/ 27238 w 2489204"/>
                <a:gd name="connsiteY6-728" fmla="*/ 594475 h 2374036"/>
                <a:gd name="connsiteX0-729" fmla="*/ 1396 w 2463362"/>
                <a:gd name="connsiteY0-730" fmla="*/ 594475 h 2357984"/>
                <a:gd name="connsiteX1-731" fmla="*/ 921783 w 2463362"/>
                <a:gd name="connsiteY1-732" fmla="*/ 51882 h 2357984"/>
                <a:gd name="connsiteX2-733" fmla="*/ 1163083 w 2463362"/>
                <a:gd name="connsiteY2-734" fmla="*/ 16957 h 2357984"/>
                <a:gd name="connsiteX3-735" fmla="*/ 2442608 w 2463362"/>
                <a:gd name="connsiteY3-736" fmla="*/ 794880 h 2357984"/>
                <a:gd name="connsiteX4-737" fmla="*/ 2414033 w 2463362"/>
                <a:gd name="connsiteY4-738" fmla="*/ 933787 h 2357984"/>
                <a:gd name="connsiteX5-739" fmla="*/ 859 w 2463362"/>
                <a:gd name="connsiteY5-740" fmla="*/ 2357984 h 2357984"/>
                <a:gd name="connsiteX6-741" fmla="*/ 1396 w 2463362"/>
                <a:gd name="connsiteY6-742" fmla="*/ 594475 h 23579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63362" h="2357984">
                  <a:moveTo>
                    <a:pt x="1396" y="594475"/>
                  </a:moveTo>
                  <a:cubicBezTo>
                    <a:pt x="504633" y="315875"/>
                    <a:pt x="531258" y="264607"/>
                    <a:pt x="921783" y="51882"/>
                  </a:cubicBezTo>
                  <a:cubicBezTo>
                    <a:pt x="983695" y="15369"/>
                    <a:pt x="1108051" y="-22953"/>
                    <a:pt x="1163083" y="16957"/>
                  </a:cubicBezTo>
                  <a:cubicBezTo>
                    <a:pt x="1423698" y="163007"/>
                    <a:pt x="2304496" y="715506"/>
                    <a:pt x="2442608" y="794880"/>
                  </a:cubicBezTo>
                  <a:cubicBezTo>
                    <a:pt x="2487057" y="831560"/>
                    <a:pt x="2451869" y="913292"/>
                    <a:pt x="2414033" y="933787"/>
                  </a:cubicBezTo>
                  <a:cubicBezTo>
                    <a:pt x="2275391" y="1035610"/>
                    <a:pt x="216759" y="2222782"/>
                    <a:pt x="859" y="2357984"/>
                  </a:cubicBezTo>
                  <a:cubicBezTo>
                    <a:pt x="-2316" y="1770553"/>
                    <a:pt x="4571" y="1181906"/>
                    <a:pt x="1396" y="594475"/>
                  </a:cubicBezTo>
                  <a:close/>
                </a:path>
              </a:pathLst>
            </a:custGeom>
            <a:gradFill>
              <a:gsLst>
                <a:gs pos="3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049" y="1624460"/>
            <a:ext cx="10555977" cy="4890640"/>
            <a:chOff x="781049" y="1624460"/>
            <a:chExt cx="10555977" cy="4890640"/>
          </a:xfrm>
        </p:grpSpPr>
        <p:sp>
          <p:nvSpPr>
            <p:cNvPr id="18" name="矩形: 圆角 17"/>
            <p:cNvSpPr/>
            <p:nvPr/>
          </p:nvSpPr>
          <p:spPr>
            <a:xfrm>
              <a:off x="878999" y="1698711"/>
              <a:ext cx="10360076" cy="4600490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781049" y="1624460"/>
              <a:ext cx="10555977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graphicFrame>
        <p:nvGraphicFramePr>
          <p:cNvPr id="17" name="图表 16"/>
          <p:cNvGraphicFramePr/>
          <p:nvPr/>
        </p:nvGraphicFramePr>
        <p:xfrm>
          <a:off x="5443912" y="2496492"/>
          <a:ext cx="5080000" cy="3407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6562998" y="1968957"/>
            <a:ext cx="2841828" cy="461665"/>
            <a:chOff x="5984672" y="1838328"/>
            <a:chExt cx="2841828" cy="461665"/>
          </a:xfrm>
        </p:grpSpPr>
        <p:sp>
          <p:nvSpPr>
            <p:cNvPr id="25" name="矩形: 圆角 24"/>
            <p:cNvSpPr/>
            <p:nvPr/>
          </p:nvSpPr>
          <p:spPr>
            <a:xfrm>
              <a:off x="5984672" y="1921215"/>
              <a:ext cx="2841828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17729" y="183832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400" dirty="0"/>
                <a:t>请添加表格标题</a:t>
              </a:r>
              <a:endParaRPr lang="zh-CN" altLang="en-US" sz="2400" dirty="0"/>
            </a:p>
          </p:txBody>
        </p:sp>
      </p:grpSp>
      <p:sp>
        <p:nvSpPr>
          <p:cNvPr id="27" name="弧形 26"/>
          <p:cNvSpPr/>
          <p:nvPr/>
        </p:nvSpPr>
        <p:spPr>
          <a:xfrm>
            <a:off x="6096000" y="3008504"/>
            <a:ext cx="3971925" cy="2211168"/>
          </a:xfrm>
          <a:prstGeom prst="arc">
            <a:avLst>
              <a:gd name="adj1" fmla="val 198130"/>
              <a:gd name="adj2" fmla="val 14670708"/>
            </a:avLst>
          </a:prstGeom>
          <a:ln>
            <a:gradFill flip="none" rotWithShape="1">
              <a:gsLst>
                <a:gs pos="36000">
                  <a:srgbClr val="BCEFF3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71961" y="3155011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86048" y="3605550"/>
            <a:ext cx="4057864" cy="36000"/>
            <a:chOff x="978445" y="3431284"/>
            <a:chExt cx="4057864" cy="3600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987425" y="3449283"/>
              <a:ext cx="4048884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5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: 圆角 30"/>
            <p:cNvSpPr/>
            <p:nvPr/>
          </p:nvSpPr>
          <p:spPr>
            <a:xfrm rot="16200000">
              <a:off x="1140445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71961" y="3767090"/>
            <a:ext cx="4382675" cy="137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5028" y="2392318"/>
            <a:ext cx="1703346" cy="476374"/>
            <a:chOff x="1395028" y="2392318"/>
            <a:chExt cx="1703346" cy="476374"/>
          </a:xfrm>
        </p:grpSpPr>
        <p:sp>
          <p:nvSpPr>
            <p:cNvPr id="89" name="任意多边形: 形状 88"/>
            <p:cNvSpPr/>
            <p:nvPr/>
          </p:nvSpPr>
          <p:spPr>
            <a:xfrm rot="16200000" flipH="1">
              <a:off x="1226896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>
            <a:xfrm rot="16200000" flipH="1">
              <a:off x="1450215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7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rot="16200000" flipH="1">
              <a:off x="1673535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6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>
            <a:xfrm rot="16200000" flipH="1">
              <a:off x="1896854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>
            <a:xfrm rot="16200000" flipH="1">
              <a:off x="2120174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4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>
            <a:xfrm rot="16200000" flipH="1">
              <a:off x="2343493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>
            <a:xfrm rot="16200000" flipH="1">
              <a:off x="2566813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2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ea typeface="锐字云字库细圆GB" panose="02010604000000000000" pitchFamily="2" charset="-122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 rot="16200000" flipH="1">
              <a:off x="2790132" y="2560450"/>
              <a:ext cx="476374" cy="140110"/>
            </a:xfrm>
            <a:custGeom>
              <a:avLst/>
              <a:gdLst>
                <a:gd name="connsiteX0" fmla="*/ 0 w 1424940"/>
                <a:gd name="connsiteY0" fmla="*/ 15240 h 419100"/>
                <a:gd name="connsiteX1" fmla="*/ 716280 w 1424940"/>
                <a:gd name="connsiteY1" fmla="*/ 419100 h 419100"/>
                <a:gd name="connsiteX2" fmla="*/ 1424940 w 1424940"/>
                <a:gd name="connsiteY2" fmla="*/ 0 h 419100"/>
                <a:gd name="connsiteX0-1" fmla="*/ 0 w 1424940"/>
                <a:gd name="connsiteY0-2" fmla="*/ 15240 h 419100"/>
                <a:gd name="connsiteX1-3" fmla="*/ 716280 w 1424940"/>
                <a:gd name="connsiteY1-4" fmla="*/ 419100 h 419100"/>
                <a:gd name="connsiteX2-5" fmla="*/ 1424940 w 1424940"/>
                <a:gd name="connsiteY2-6" fmla="*/ 0 h 419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424940" h="419100">
                  <a:moveTo>
                    <a:pt x="0" y="15240"/>
                  </a:moveTo>
                  <a:lnTo>
                    <a:pt x="716280" y="419100"/>
                  </a:lnTo>
                  <a:lnTo>
                    <a:pt x="142494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3" name="内容占位符 1"/>
          <p:cNvSpPr txBox="1"/>
          <p:nvPr/>
        </p:nvSpPr>
        <p:spPr>
          <a:xfrm>
            <a:off x="1119357" y="1406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304800" y="3975100"/>
            <a:ext cx="11582400" cy="2540000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7450" y="1930400"/>
            <a:ext cx="2839132" cy="3962400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</p:pic>
      <p:sp>
        <p:nvSpPr>
          <p:cNvPr id="19" name="文本框 18"/>
          <p:cNvSpPr txBox="1"/>
          <p:nvPr/>
        </p:nvSpPr>
        <p:spPr>
          <a:xfrm>
            <a:off x="4369489" y="2285022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91585" y="2735561"/>
            <a:ext cx="3195021" cy="36000"/>
            <a:chOff x="986454" y="3431284"/>
            <a:chExt cx="3195021" cy="3600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8742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/>
            <p:cNvSpPr/>
            <p:nvPr/>
          </p:nvSpPr>
          <p:spPr>
            <a:xfrm rot="16200000">
              <a:off x="1148454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tx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346526" y="2879906"/>
            <a:ext cx="6974803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46526" y="4538442"/>
            <a:ext cx="23044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2700">
                  <a:noFill/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365+</a:t>
            </a:r>
            <a:endParaRPr kumimoji="0" lang="zh-CN" altLang="en-US" sz="3200" b="0" i="0" u="none" strike="noStrike" kern="1200" cap="none" spc="0" normalizeH="0" baseline="0" noProof="0" dirty="0">
              <a:ln w="12700">
                <a:noFill/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4395962" y="5459711"/>
            <a:ext cx="2210160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59187" y="5415830"/>
            <a:ext cx="2083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19373" y="4538442"/>
            <a:ext cx="23044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2700">
                  <a:noFill/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400+</a:t>
            </a:r>
            <a:endParaRPr kumimoji="0" lang="zh-CN" altLang="en-US" sz="3200" b="0" i="0" u="none" strike="noStrike" kern="1200" cap="none" spc="0" normalizeH="0" baseline="0" noProof="0" dirty="0">
              <a:ln w="12700">
                <a:noFill/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6868809" y="5459711"/>
            <a:ext cx="2210160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32034" y="5415830"/>
            <a:ext cx="2083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2221" y="4538442"/>
            <a:ext cx="23044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2700">
                  <a:noFill/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500+</a:t>
            </a:r>
            <a:endParaRPr kumimoji="0" lang="zh-CN" altLang="en-US" sz="3200" b="0" i="0" u="none" strike="noStrike" kern="1200" cap="none" spc="0" normalizeH="0" baseline="0" noProof="0" dirty="0">
              <a:ln w="12700">
                <a:noFill/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矩形: 圆角 39"/>
          <p:cNvSpPr/>
          <p:nvPr/>
        </p:nvSpPr>
        <p:spPr>
          <a:xfrm>
            <a:off x="9341657" y="5459711"/>
            <a:ext cx="2210160" cy="2958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  <a:tileRect/>
          </a:gradFill>
          <a:ln w="9525">
            <a:noFill/>
          </a:ln>
          <a:effectLst>
            <a:outerShdw dist="38100" dir="5400000" algn="t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404882" y="5415830"/>
            <a:ext cx="2083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项目</a:t>
            </a:r>
            <a:r>
              <a:rPr lang="en-US" altLang="zh-CN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0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7" name="内容占位符 1"/>
          <p:cNvSpPr txBox="1"/>
          <p:nvPr/>
        </p:nvSpPr>
        <p:spPr>
          <a:xfrm>
            <a:off x="1119357" y="3057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椭圆 137"/>
          <p:cNvSpPr/>
          <p:nvPr/>
        </p:nvSpPr>
        <p:spPr>
          <a:xfrm>
            <a:off x="5088279" y="2730427"/>
            <a:ext cx="2015442" cy="2015442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12878" y="1694423"/>
            <a:ext cx="4911622" cy="1787414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32659" y="1775428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23491" y="2209983"/>
            <a:ext cx="3194050" cy="36000"/>
            <a:chOff x="854075" y="3431284"/>
            <a:chExt cx="3194050" cy="3600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: 圆角 41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741451" y="2325513"/>
            <a:ext cx="4654476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70" name="矩形: 圆角 69"/>
          <p:cNvSpPr/>
          <p:nvPr/>
        </p:nvSpPr>
        <p:spPr>
          <a:xfrm>
            <a:off x="6658138" y="1694423"/>
            <a:ext cx="4911622" cy="1787414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777919" y="1775428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368751" y="2209983"/>
            <a:ext cx="3194050" cy="36000"/>
            <a:chOff x="854075" y="3431284"/>
            <a:chExt cx="3194050" cy="36000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: 圆角 75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6786711" y="2325513"/>
            <a:ext cx="4654476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114" name="矩形: 圆角 113"/>
          <p:cNvSpPr/>
          <p:nvPr/>
        </p:nvSpPr>
        <p:spPr>
          <a:xfrm>
            <a:off x="612878" y="4169535"/>
            <a:ext cx="4911622" cy="1787414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732659" y="4250540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323491" y="4685095"/>
            <a:ext cx="3194050" cy="36000"/>
            <a:chOff x="854075" y="3431284"/>
            <a:chExt cx="3194050" cy="36000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矩形: 圆角 119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741451" y="4800625"/>
            <a:ext cx="4654476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125" name="矩形: 圆角 124"/>
          <p:cNvSpPr/>
          <p:nvPr/>
        </p:nvSpPr>
        <p:spPr>
          <a:xfrm>
            <a:off x="6658138" y="4169535"/>
            <a:ext cx="4911622" cy="1787414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777919" y="4250540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7368751" y="4685095"/>
            <a:ext cx="3194050" cy="36000"/>
            <a:chOff x="854075" y="3431284"/>
            <a:chExt cx="3194050" cy="36000"/>
          </a:xfrm>
        </p:grpSpPr>
        <p:cxnSp>
          <p:nvCxnSpPr>
            <p:cNvPr id="130" name="直接连接符 129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矩形: 圆角 130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6786711" y="4800625"/>
            <a:ext cx="4654476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33574" y="2875723"/>
            <a:ext cx="1724852" cy="1724852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 flipH="1" flipV="1">
            <a:off x="532934" y="5182627"/>
            <a:ext cx="981677" cy="839612"/>
            <a:chOff x="3590925" y="1396560"/>
            <a:chExt cx="771922" cy="762000"/>
          </a:xfrm>
        </p:grpSpPr>
        <p:sp>
          <p:nvSpPr>
            <p:cNvPr id="140" name="直角三角形 139"/>
            <p:cNvSpPr/>
            <p:nvPr/>
          </p:nvSpPr>
          <p:spPr>
            <a:xfrm>
              <a:off x="4298553" y="2092482"/>
              <a:ext cx="64294" cy="656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41" name="直角三角形 140"/>
            <p:cNvSpPr/>
            <p:nvPr/>
          </p:nvSpPr>
          <p:spPr>
            <a:xfrm>
              <a:off x="3590925" y="1396560"/>
              <a:ext cx="64294" cy="6563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42" name="斜纹 141"/>
            <p:cNvSpPr/>
            <p:nvPr/>
          </p:nvSpPr>
          <p:spPr>
            <a:xfrm rot="5400000">
              <a:off x="3595886" y="1391599"/>
              <a:ext cx="762000" cy="771922"/>
            </a:xfrm>
            <a:prstGeom prst="diagStripe">
              <a:avLst>
                <a:gd name="adj" fmla="val 57466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533167" y="1625897"/>
            <a:ext cx="981677" cy="839612"/>
            <a:chOff x="3590925" y="1396560"/>
            <a:chExt cx="771922" cy="762000"/>
          </a:xfrm>
        </p:grpSpPr>
        <p:sp>
          <p:nvSpPr>
            <p:cNvPr id="149" name="直角三角形 148"/>
            <p:cNvSpPr/>
            <p:nvPr/>
          </p:nvSpPr>
          <p:spPr>
            <a:xfrm>
              <a:off x="4298553" y="2092482"/>
              <a:ext cx="64294" cy="656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0" name="直角三角形 149"/>
            <p:cNvSpPr/>
            <p:nvPr/>
          </p:nvSpPr>
          <p:spPr>
            <a:xfrm>
              <a:off x="3590925" y="1396560"/>
              <a:ext cx="64294" cy="6563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1" name="斜纹 150"/>
            <p:cNvSpPr/>
            <p:nvPr/>
          </p:nvSpPr>
          <p:spPr>
            <a:xfrm rot="5400000">
              <a:off x="3595886" y="1391599"/>
              <a:ext cx="762000" cy="771922"/>
            </a:xfrm>
            <a:prstGeom prst="diagStripe">
              <a:avLst>
                <a:gd name="adj" fmla="val 57466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678375" y="1624979"/>
            <a:ext cx="981677" cy="839612"/>
            <a:chOff x="3590925" y="1396560"/>
            <a:chExt cx="771922" cy="762000"/>
          </a:xfrm>
        </p:grpSpPr>
        <p:sp>
          <p:nvSpPr>
            <p:cNvPr id="153" name="直角三角形 152"/>
            <p:cNvSpPr/>
            <p:nvPr/>
          </p:nvSpPr>
          <p:spPr>
            <a:xfrm>
              <a:off x="4298553" y="2092482"/>
              <a:ext cx="64294" cy="656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4" name="直角三角形 153"/>
            <p:cNvSpPr/>
            <p:nvPr/>
          </p:nvSpPr>
          <p:spPr>
            <a:xfrm>
              <a:off x="3590925" y="1396560"/>
              <a:ext cx="64294" cy="6563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5" name="斜纹 154"/>
            <p:cNvSpPr/>
            <p:nvPr/>
          </p:nvSpPr>
          <p:spPr>
            <a:xfrm rot="5400000">
              <a:off x="3595886" y="1391599"/>
              <a:ext cx="762000" cy="771922"/>
            </a:xfrm>
            <a:prstGeom prst="diagStripe">
              <a:avLst>
                <a:gd name="adj" fmla="val 57466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 flipV="1">
            <a:off x="10677389" y="5192956"/>
            <a:ext cx="981677" cy="839612"/>
            <a:chOff x="3590925" y="1396560"/>
            <a:chExt cx="771922" cy="762000"/>
          </a:xfrm>
        </p:grpSpPr>
        <p:sp>
          <p:nvSpPr>
            <p:cNvPr id="157" name="直角三角形 156"/>
            <p:cNvSpPr/>
            <p:nvPr/>
          </p:nvSpPr>
          <p:spPr>
            <a:xfrm>
              <a:off x="4298553" y="2092482"/>
              <a:ext cx="64294" cy="656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8" name="直角三角形 157"/>
            <p:cNvSpPr/>
            <p:nvPr/>
          </p:nvSpPr>
          <p:spPr>
            <a:xfrm>
              <a:off x="3590925" y="1396560"/>
              <a:ext cx="64294" cy="6563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159" name="斜纹 158"/>
            <p:cNvSpPr/>
            <p:nvPr/>
          </p:nvSpPr>
          <p:spPr>
            <a:xfrm rot="5400000">
              <a:off x="3595886" y="1391599"/>
              <a:ext cx="762000" cy="771922"/>
            </a:xfrm>
            <a:prstGeom prst="diagStripe">
              <a:avLst>
                <a:gd name="adj" fmla="val 57466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348" y="3181388"/>
            <a:ext cx="1933286" cy="1153630"/>
          </a:xfrm>
          <a:prstGeom prst="rect">
            <a:avLst/>
          </a:prstGeom>
        </p:spPr>
      </p:pic>
      <p:sp>
        <p:nvSpPr>
          <p:cNvPr id="52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5295" y="2324056"/>
            <a:ext cx="11444286" cy="3562322"/>
            <a:chOff x="781049" y="1624460"/>
            <a:chExt cx="10555977" cy="4890640"/>
          </a:xfrm>
        </p:grpSpPr>
        <p:sp>
          <p:nvSpPr>
            <p:cNvPr id="3" name="矩形: 圆角 2"/>
            <p:cNvSpPr/>
            <p:nvPr/>
          </p:nvSpPr>
          <p:spPr>
            <a:xfrm>
              <a:off x="878999" y="1698711"/>
              <a:ext cx="10360076" cy="4600490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781049" y="1624460"/>
              <a:ext cx="10555977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71961" y="2765125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solidFill>
                  <a:schemeClr val="accent1"/>
                </a:solidFill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86048" y="3257207"/>
            <a:ext cx="4057864" cy="36000"/>
            <a:chOff x="978445" y="3431284"/>
            <a:chExt cx="4057864" cy="360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987425" y="3449283"/>
              <a:ext cx="4048884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: 圆角 12"/>
            <p:cNvSpPr/>
            <p:nvPr/>
          </p:nvSpPr>
          <p:spPr>
            <a:xfrm rot="16200000">
              <a:off x="1140445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71962" y="3418747"/>
            <a:ext cx="4367588" cy="137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accent5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315707" y="1585400"/>
            <a:ext cx="2316664" cy="3741811"/>
          </a:xfrm>
          <a:prstGeom prst="roundRect">
            <a:avLst>
              <a:gd name="adj" fmla="val 1957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3"/>
              </a:gs>
            </a:gsLst>
            <a:lin ang="5400000" scaled="1"/>
            <a:tileRect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90135" y="3228632"/>
            <a:ext cx="1845272" cy="461665"/>
            <a:chOff x="4621892" y="5375081"/>
            <a:chExt cx="2083708" cy="461665"/>
          </a:xfrm>
        </p:grpSpPr>
        <p:sp>
          <p:nvSpPr>
            <p:cNvPr id="32" name="矩形: 圆角 31"/>
            <p:cNvSpPr/>
            <p:nvPr/>
          </p:nvSpPr>
          <p:spPr>
            <a:xfrm>
              <a:off x="4713658" y="5459711"/>
              <a:ext cx="1900177" cy="288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21892" y="5375081"/>
              <a:ext cx="20837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项目</a:t>
              </a:r>
              <a:r>
                <a:rPr lang="en-US" altLang="zh-CN" sz="24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1</a:t>
              </a:r>
              <a:endPara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62405" y="3679996"/>
            <a:ext cx="2234856" cy="137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点击此处添加文案内容，点击此处添加文案内容，点击此处添加文案内容，点击此处添加文案内容，点击此处添加文案内容。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8993593" y="1585400"/>
            <a:ext cx="2316664" cy="3741811"/>
          </a:xfrm>
          <a:prstGeom prst="roundRect">
            <a:avLst>
              <a:gd name="adj" fmla="val 1957"/>
            </a:avLst>
          </a:prstGeom>
          <a:gradFill>
            <a:gsLst>
              <a:gs pos="0">
                <a:schemeClr val="bg2"/>
              </a:gs>
              <a:gs pos="100000">
                <a:schemeClr val="accent3"/>
              </a:gs>
            </a:gsLst>
            <a:lin ang="5400000" scaled="1"/>
          </a:gradFill>
          <a:ln w="6350" cap="flat" cmpd="sng" algn="ctr">
            <a:solidFill>
              <a:srgbClr val="E7E6E6">
                <a:lumMod val="65000"/>
              </a:srgbClr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锐字云字库细圆GB" panose="02010604000000000000" pitchFamily="2" charset="-122"/>
              <a:ea typeface="锐字云字库细圆GB" panose="02010604000000000000" pitchFamily="2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20731" y="3228632"/>
            <a:ext cx="1845272" cy="461665"/>
            <a:chOff x="4621892" y="5375081"/>
            <a:chExt cx="2083708" cy="461665"/>
          </a:xfrm>
        </p:grpSpPr>
        <p:sp>
          <p:nvSpPr>
            <p:cNvPr id="35" name="矩形: 圆角 34"/>
            <p:cNvSpPr/>
            <p:nvPr/>
          </p:nvSpPr>
          <p:spPr>
            <a:xfrm>
              <a:off x="4713658" y="5459711"/>
              <a:ext cx="1900177" cy="288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621892" y="5375081"/>
              <a:ext cx="20837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项目</a:t>
              </a:r>
              <a:r>
                <a:rPr lang="en-US" altLang="zh-CN" sz="24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2</a:t>
              </a:r>
              <a:endParaRPr lang="zh-CN" altLang="en-US" sz="24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9125939" y="3679996"/>
            <a:ext cx="2234856" cy="137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点击此处添加文案内容，点击此处添加文案内容，点击此处添加文案内容，点击此处添加文案内容，点击此处添加文案内容。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86048" y="5311068"/>
            <a:ext cx="374026" cy="115023"/>
          </a:xfrm>
          <a:prstGeom prst="ellipse">
            <a:avLst/>
          </a:prstGeom>
          <a:noFill/>
          <a:ln>
            <a:gradFill>
              <a:gsLst>
                <a:gs pos="22000">
                  <a:schemeClr val="accent1">
                    <a:alpha val="0"/>
                  </a:schemeClr>
                </a:gs>
                <a:gs pos="5000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949488" y="5311068"/>
            <a:ext cx="374026" cy="115023"/>
          </a:xfrm>
          <a:prstGeom prst="ellipse">
            <a:avLst/>
          </a:prstGeom>
          <a:noFill/>
          <a:ln>
            <a:gradFill>
              <a:gsLst>
                <a:gs pos="22000">
                  <a:schemeClr val="accent1">
                    <a:alpha val="0"/>
                  </a:schemeClr>
                </a:gs>
                <a:gs pos="5000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512928" y="5311068"/>
            <a:ext cx="374026" cy="115023"/>
          </a:xfrm>
          <a:prstGeom prst="ellipse">
            <a:avLst/>
          </a:prstGeom>
          <a:noFill/>
          <a:ln>
            <a:gradFill>
              <a:gsLst>
                <a:gs pos="22000">
                  <a:schemeClr val="accent1">
                    <a:alpha val="0"/>
                  </a:schemeClr>
                </a:gs>
                <a:gs pos="5000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55275" y="4938797"/>
            <a:ext cx="425386" cy="425386"/>
            <a:chOff x="8830137" y="5073499"/>
            <a:chExt cx="594612" cy="594612"/>
          </a:xfrm>
        </p:grpSpPr>
        <p:sp>
          <p:nvSpPr>
            <p:cNvPr id="40" name="椭圆 39"/>
            <p:cNvSpPr/>
            <p:nvPr/>
          </p:nvSpPr>
          <p:spPr>
            <a:xfrm>
              <a:off x="8830137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41" name="dollar-bag_17794"/>
            <p:cNvSpPr/>
            <p:nvPr/>
          </p:nvSpPr>
          <p:spPr>
            <a:xfrm>
              <a:off x="8999173" y="5181075"/>
              <a:ext cx="287430" cy="371196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18869" y="4938797"/>
            <a:ext cx="425386" cy="425386"/>
            <a:chOff x="9691443" y="5073499"/>
            <a:chExt cx="594612" cy="594612"/>
          </a:xfrm>
        </p:grpSpPr>
        <p:sp>
          <p:nvSpPr>
            <p:cNvPr id="43" name="椭圆 42"/>
            <p:cNvSpPr/>
            <p:nvPr/>
          </p:nvSpPr>
          <p:spPr>
            <a:xfrm>
              <a:off x="9691443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44" name="investments-protection_73204"/>
            <p:cNvSpPr/>
            <p:nvPr/>
          </p:nvSpPr>
          <p:spPr>
            <a:xfrm>
              <a:off x="9820691" y="5195831"/>
              <a:ext cx="336116" cy="371196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88" h="2641">
                  <a:moveTo>
                    <a:pt x="2284" y="245"/>
                  </a:moveTo>
                  <a:cubicBezTo>
                    <a:pt x="2279" y="217"/>
                    <a:pt x="2258" y="195"/>
                    <a:pt x="2230" y="190"/>
                  </a:cubicBezTo>
                  <a:lnTo>
                    <a:pt x="1206" y="1"/>
                  </a:lnTo>
                  <a:cubicBezTo>
                    <a:pt x="1198" y="0"/>
                    <a:pt x="1190" y="0"/>
                    <a:pt x="1182" y="1"/>
                  </a:cubicBezTo>
                  <a:lnTo>
                    <a:pt x="159" y="190"/>
                  </a:lnTo>
                  <a:cubicBezTo>
                    <a:pt x="131" y="195"/>
                    <a:pt x="109" y="217"/>
                    <a:pt x="105" y="245"/>
                  </a:cubicBezTo>
                  <a:cubicBezTo>
                    <a:pt x="100" y="274"/>
                    <a:pt x="0" y="961"/>
                    <a:pt x="202" y="1554"/>
                  </a:cubicBezTo>
                  <a:cubicBezTo>
                    <a:pt x="405" y="2155"/>
                    <a:pt x="1128" y="2611"/>
                    <a:pt x="1159" y="2630"/>
                  </a:cubicBezTo>
                  <a:cubicBezTo>
                    <a:pt x="1170" y="2637"/>
                    <a:pt x="1182" y="2641"/>
                    <a:pt x="1194" y="2641"/>
                  </a:cubicBezTo>
                  <a:cubicBezTo>
                    <a:pt x="1207" y="2641"/>
                    <a:pt x="1219" y="2637"/>
                    <a:pt x="1230" y="2630"/>
                  </a:cubicBezTo>
                  <a:cubicBezTo>
                    <a:pt x="1260" y="2611"/>
                    <a:pt x="1983" y="2155"/>
                    <a:pt x="2187" y="1554"/>
                  </a:cubicBezTo>
                  <a:cubicBezTo>
                    <a:pt x="2388" y="961"/>
                    <a:pt x="2288" y="274"/>
                    <a:pt x="2284" y="245"/>
                  </a:cubicBezTo>
                  <a:close/>
                  <a:moveTo>
                    <a:pt x="1994" y="1478"/>
                  </a:moveTo>
                  <a:cubicBezTo>
                    <a:pt x="1824" y="1972"/>
                    <a:pt x="1194" y="2357"/>
                    <a:pt x="1194" y="2357"/>
                  </a:cubicBezTo>
                  <a:lnTo>
                    <a:pt x="1194" y="1299"/>
                  </a:lnTo>
                  <a:lnTo>
                    <a:pt x="344" y="1299"/>
                  </a:lnTo>
                  <a:cubicBezTo>
                    <a:pt x="243" y="854"/>
                    <a:pt x="313" y="400"/>
                    <a:pt x="313" y="400"/>
                  </a:cubicBezTo>
                  <a:lnTo>
                    <a:pt x="1194" y="241"/>
                  </a:lnTo>
                  <a:lnTo>
                    <a:pt x="1194" y="1299"/>
                  </a:lnTo>
                  <a:lnTo>
                    <a:pt x="2045" y="1299"/>
                  </a:lnTo>
                  <a:cubicBezTo>
                    <a:pt x="2031" y="1359"/>
                    <a:pt x="2015" y="1420"/>
                    <a:pt x="1994" y="14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82464" y="4938797"/>
            <a:ext cx="425386" cy="425386"/>
            <a:chOff x="10552748" y="5073499"/>
            <a:chExt cx="594612" cy="594612"/>
          </a:xfrm>
        </p:grpSpPr>
        <p:sp>
          <p:nvSpPr>
            <p:cNvPr id="46" name="椭圆 45"/>
            <p:cNvSpPr/>
            <p:nvPr/>
          </p:nvSpPr>
          <p:spPr>
            <a:xfrm>
              <a:off x="10552748" y="5073499"/>
              <a:ext cx="594612" cy="594612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47" name="instructor-giving-a-lecture-with-circular-graphic-on-screen_43194"/>
            <p:cNvSpPr/>
            <p:nvPr/>
          </p:nvSpPr>
          <p:spPr>
            <a:xfrm>
              <a:off x="10679062" y="5198719"/>
              <a:ext cx="371198" cy="326172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97041" h="524623">
                  <a:moveTo>
                    <a:pt x="511060" y="318176"/>
                  </a:moveTo>
                  <a:lnTo>
                    <a:pt x="555430" y="318176"/>
                  </a:lnTo>
                  <a:lnTo>
                    <a:pt x="555430" y="328291"/>
                  </a:lnTo>
                  <a:lnTo>
                    <a:pt x="511060" y="328291"/>
                  </a:lnTo>
                  <a:close/>
                  <a:moveTo>
                    <a:pt x="511060" y="298175"/>
                  </a:moveTo>
                  <a:lnTo>
                    <a:pt x="555430" y="298175"/>
                  </a:lnTo>
                  <a:lnTo>
                    <a:pt x="555430" y="309670"/>
                  </a:lnTo>
                  <a:lnTo>
                    <a:pt x="511060" y="309670"/>
                  </a:lnTo>
                  <a:close/>
                  <a:moveTo>
                    <a:pt x="511060" y="279554"/>
                  </a:moveTo>
                  <a:lnTo>
                    <a:pt x="555430" y="279554"/>
                  </a:lnTo>
                  <a:lnTo>
                    <a:pt x="555430" y="291049"/>
                  </a:lnTo>
                  <a:lnTo>
                    <a:pt x="511060" y="291049"/>
                  </a:lnTo>
                  <a:close/>
                  <a:moveTo>
                    <a:pt x="511060" y="260932"/>
                  </a:moveTo>
                  <a:lnTo>
                    <a:pt x="555430" y="260932"/>
                  </a:lnTo>
                  <a:lnTo>
                    <a:pt x="555430" y="270818"/>
                  </a:lnTo>
                  <a:lnTo>
                    <a:pt x="511060" y="270818"/>
                  </a:lnTo>
                  <a:close/>
                  <a:moveTo>
                    <a:pt x="511060" y="242311"/>
                  </a:moveTo>
                  <a:lnTo>
                    <a:pt x="555430" y="242311"/>
                  </a:lnTo>
                  <a:lnTo>
                    <a:pt x="555430" y="253576"/>
                  </a:lnTo>
                  <a:lnTo>
                    <a:pt x="511060" y="253576"/>
                  </a:lnTo>
                  <a:close/>
                  <a:moveTo>
                    <a:pt x="436378" y="240701"/>
                  </a:moveTo>
                  <a:lnTo>
                    <a:pt x="489449" y="240701"/>
                  </a:lnTo>
                  <a:cubicBezTo>
                    <a:pt x="488015" y="265059"/>
                    <a:pt x="476540" y="286552"/>
                    <a:pt x="460762" y="302313"/>
                  </a:cubicBezTo>
                  <a:lnTo>
                    <a:pt x="423469" y="265059"/>
                  </a:lnTo>
                  <a:cubicBezTo>
                    <a:pt x="430641" y="257895"/>
                    <a:pt x="434944" y="250731"/>
                    <a:pt x="436378" y="240701"/>
                  </a:cubicBezTo>
                  <a:close/>
                  <a:moveTo>
                    <a:pt x="386069" y="146214"/>
                  </a:moveTo>
                  <a:lnTo>
                    <a:pt x="386069" y="199256"/>
                  </a:lnTo>
                  <a:cubicBezTo>
                    <a:pt x="367412" y="200690"/>
                    <a:pt x="353060" y="216459"/>
                    <a:pt x="353060" y="235096"/>
                  </a:cubicBezTo>
                  <a:cubicBezTo>
                    <a:pt x="353060" y="253732"/>
                    <a:pt x="370282" y="270935"/>
                    <a:pt x="388940" y="270935"/>
                  </a:cubicBezTo>
                  <a:cubicBezTo>
                    <a:pt x="397551" y="270935"/>
                    <a:pt x="406162" y="266634"/>
                    <a:pt x="411902" y="262334"/>
                  </a:cubicBezTo>
                  <a:lnTo>
                    <a:pt x="449217" y="299607"/>
                  </a:lnTo>
                  <a:cubicBezTo>
                    <a:pt x="433430" y="313943"/>
                    <a:pt x="411902" y="322544"/>
                    <a:pt x="388940" y="322544"/>
                  </a:cubicBezTo>
                  <a:cubicBezTo>
                    <a:pt x="340144" y="322544"/>
                    <a:pt x="301394" y="283837"/>
                    <a:pt x="301394" y="235096"/>
                  </a:cubicBezTo>
                  <a:cubicBezTo>
                    <a:pt x="301394" y="187788"/>
                    <a:pt x="338709" y="147648"/>
                    <a:pt x="386069" y="146214"/>
                  </a:cubicBezTo>
                  <a:close/>
                  <a:moveTo>
                    <a:pt x="391973" y="143225"/>
                  </a:moveTo>
                  <a:cubicBezTo>
                    <a:pt x="393407" y="143225"/>
                    <a:pt x="393407" y="143225"/>
                    <a:pt x="394841" y="143225"/>
                  </a:cubicBezTo>
                  <a:cubicBezTo>
                    <a:pt x="443601" y="143225"/>
                    <a:pt x="482322" y="183356"/>
                    <a:pt x="482322" y="232087"/>
                  </a:cubicBezTo>
                  <a:cubicBezTo>
                    <a:pt x="482322" y="232087"/>
                    <a:pt x="482322" y="233521"/>
                    <a:pt x="482322" y="234954"/>
                  </a:cubicBezTo>
                  <a:lnTo>
                    <a:pt x="430694" y="234954"/>
                  </a:lnTo>
                  <a:cubicBezTo>
                    <a:pt x="430694" y="233521"/>
                    <a:pt x="430694" y="232087"/>
                    <a:pt x="430694" y="232087"/>
                  </a:cubicBezTo>
                  <a:cubicBezTo>
                    <a:pt x="430694" y="212022"/>
                    <a:pt x="414919" y="196256"/>
                    <a:pt x="394841" y="196256"/>
                  </a:cubicBezTo>
                  <a:cubicBezTo>
                    <a:pt x="393407" y="196256"/>
                    <a:pt x="393407" y="196256"/>
                    <a:pt x="391973" y="196256"/>
                  </a:cubicBezTo>
                  <a:close/>
                  <a:moveTo>
                    <a:pt x="209538" y="117542"/>
                  </a:moveTo>
                  <a:lnTo>
                    <a:pt x="209538" y="179177"/>
                  </a:lnTo>
                  <a:lnTo>
                    <a:pt x="281298" y="213579"/>
                  </a:lnTo>
                  <a:lnTo>
                    <a:pt x="281298" y="258014"/>
                  </a:lnTo>
                  <a:lnTo>
                    <a:pt x="209538" y="225046"/>
                  </a:lnTo>
                  <a:lnTo>
                    <a:pt x="209538" y="341150"/>
                  </a:lnTo>
                  <a:lnTo>
                    <a:pt x="367410" y="341150"/>
                  </a:lnTo>
                  <a:lnTo>
                    <a:pt x="394679" y="341150"/>
                  </a:lnTo>
                  <a:lnTo>
                    <a:pt x="571208" y="341150"/>
                  </a:lnTo>
                  <a:lnTo>
                    <a:pt x="571208" y="117542"/>
                  </a:lnTo>
                  <a:close/>
                  <a:moveTo>
                    <a:pt x="363104" y="73107"/>
                  </a:moveTo>
                  <a:lnTo>
                    <a:pt x="410466" y="73107"/>
                  </a:lnTo>
                  <a:lnTo>
                    <a:pt x="410466" y="93174"/>
                  </a:lnTo>
                  <a:lnTo>
                    <a:pt x="588430" y="93174"/>
                  </a:lnTo>
                  <a:lnTo>
                    <a:pt x="597041" y="93174"/>
                  </a:lnTo>
                  <a:lnTo>
                    <a:pt x="597041" y="117542"/>
                  </a:lnTo>
                  <a:lnTo>
                    <a:pt x="588430" y="117542"/>
                  </a:lnTo>
                  <a:lnTo>
                    <a:pt x="588430" y="358350"/>
                  </a:lnTo>
                  <a:lnTo>
                    <a:pt x="394679" y="358350"/>
                  </a:lnTo>
                  <a:lnTo>
                    <a:pt x="394679" y="402785"/>
                  </a:lnTo>
                  <a:lnTo>
                    <a:pt x="490837" y="511723"/>
                  </a:lnTo>
                  <a:lnTo>
                    <a:pt x="456392" y="511723"/>
                  </a:lnTo>
                  <a:lnTo>
                    <a:pt x="390373" y="438620"/>
                  </a:lnTo>
                  <a:lnTo>
                    <a:pt x="390373" y="511723"/>
                  </a:lnTo>
                  <a:lnTo>
                    <a:pt x="370280" y="511723"/>
                  </a:lnTo>
                  <a:lnTo>
                    <a:pt x="370280" y="438620"/>
                  </a:lnTo>
                  <a:lnTo>
                    <a:pt x="305696" y="511723"/>
                  </a:lnTo>
                  <a:lnTo>
                    <a:pt x="271252" y="511723"/>
                  </a:lnTo>
                  <a:lnTo>
                    <a:pt x="367410" y="402785"/>
                  </a:lnTo>
                  <a:lnTo>
                    <a:pt x="367410" y="358350"/>
                  </a:lnTo>
                  <a:lnTo>
                    <a:pt x="192316" y="358350"/>
                  </a:lnTo>
                  <a:lnTo>
                    <a:pt x="192316" y="217879"/>
                  </a:lnTo>
                  <a:lnTo>
                    <a:pt x="169353" y="207845"/>
                  </a:lnTo>
                  <a:lnTo>
                    <a:pt x="163612" y="329683"/>
                  </a:lnTo>
                  <a:lnTo>
                    <a:pt x="159307" y="329683"/>
                  </a:lnTo>
                  <a:lnTo>
                    <a:pt x="159307" y="346883"/>
                  </a:lnTo>
                  <a:lnTo>
                    <a:pt x="159307" y="359784"/>
                  </a:lnTo>
                  <a:lnTo>
                    <a:pt x="159307" y="490222"/>
                  </a:lnTo>
                  <a:lnTo>
                    <a:pt x="165047" y="490222"/>
                  </a:lnTo>
                  <a:lnTo>
                    <a:pt x="193751" y="497389"/>
                  </a:lnTo>
                  <a:lnTo>
                    <a:pt x="193751" y="524623"/>
                  </a:lnTo>
                  <a:lnTo>
                    <a:pt x="169353" y="524623"/>
                  </a:lnTo>
                  <a:lnTo>
                    <a:pt x="139214" y="520323"/>
                  </a:lnTo>
                  <a:lnTo>
                    <a:pt x="139214" y="524623"/>
                  </a:lnTo>
                  <a:lnTo>
                    <a:pt x="106204" y="524623"/>
                  </a:lnTo>
                  <a:lnTo>
                    <a:pt x="106204" y="494522"/>
                  </a:lnTo>
                  <a:lnTo>
                    <a:pt x="106204" y="490222"/>
                  </a:lnTo>
                  <a:lnTo>
                    <a:pt x="106204" y="359784"/>
                  </a:lnTo>
                  <a:lnTo>
                    <a:pt x="87547" y="359784"/>
                  </a:lnTo>
                  <a:lnTo>
                    <a:pt x="87547" y="490222"/>
                  </a:lnTo>
                  <a:lnTo>
                    <a:pt x="87547" y="494522"/>
                  </a:lnTo>
                  <a:lnTo>
                    <a:pt x="87547" y="524623"/>
                  </a:lnTo>
                  <a:lnTo>
                    <a:pt x="54537" y="524623"/>
                  </a:lnTo>
                  <a:lnTo>
                    <a:pt x="54537" y="520323"/>
                  </a:lnTo>
                  <a:lnTo>
                    <a:pt x="25834" y="524623"/>
                  </a:lnTo>
                  <a:lnTo>
                    <a:pt x="0" y="524623"/>
                  </a:lnTo>
                  <a:lnTo>
                    <a:pt x="0" y="497389"/>
                  </a:lnTo>
                  <a:lnTo>
                    <a:pt x="30139" y="490222"/>
                  </a:lnTo>
                  <a:lnTo>
                    <a:pt x="34445" y="490222"/>
                  </a:lnTo>
                  <a:lnTo>
                    <a:pt x="34445" y="359784"/>
                  </a:lnTo>
                  <a:lnTo>
                    <a:pt x="34445" y="346883"/>
                  </a:lnTo>
                  <a:lnTo>
                    <a:pt x="34445" y="329683"/>
                  </a:lnTo>
                  <a:lnTo>
                    <a:pt x="31574" y="329683"/>
                  </a:lnTo>
                  <a:lnTo>
                    <a:pt x="30139" y="302448"/>
                  </a:lnTo>
                  <a:lnTo>
                    <a:pt x="4306" y="302448"/>
                  </a:lnTo>
                  <a:lnTo>
                    <a:pt x="8611" y="169144"/>
                  </a:lnTo>
                  <a:lnTo>
                    <a:pt x="67454" y="159110"/>
                  </a:lnTo>
                  <a:lnTo>
                    <a:pt x="94723" y="190645"/>
                  </a:lnTo>
                  <a:lnTo>
                    <a:pt x="123427" y="159110"/>
                  </a:lnTo>
                  <a:lnTo>
                    <a:pt x="165047" y="159110"/>
                  </a:lnTo>
                  <a:lnTo>
                    <a:pt x="192316" y="172010"/>
                  </a:lnTo>
                  <a:lnTo>
                    <a:pt x="192316" y="117542"/>
                  </a:lnTo>
                  <a:lnTo>
                    <a:pt x="180835" y="117542"/>
                  </a:lnTo>
                  <a:lnTo>
                    <a:pt x="180835" y="93174"/>
                  </a:lnTo>
                  <a:lnTo>
                    <a:pt x="192316" y="93174"/>
                  </a:lnTo>
                  <a:lnTo>
                    <a:pt x="363104" y="93174"/>
                  </a:lnTo>
                  <a:close/>
                  <a:moveTo>
                    <a:pt x="96902" y="0"/>
                  </a:moveTo>
                  <a:cubicBezTo>
                    <a:pt x="137722" y="0"/>
                    <a:pt x="170814" y="33040"/>
                    <a:pt x="170814" y="73797"/>
                  </a:cubicBezTo>
                  <a:cubicBezTo>
                    <a:pt x="170814" y="114554"/>
                    <a:pt x="137722" y="147594"/>
                    <a:pt x="96902" y="147594"/>
                  </a:cubicBezTo>
                  <a:cubicBezTo>
                    <a:pt x="56082" y="147594"/>
                    <a:pt x="22990" y="114554"/>
                    <a:pt x="22990" y="73797"/>
                  </a:cubicBezTo>
                  <a:cubicBezTo>
                    <a:pt x="22990" y="33040"/>
                    <a:pt x="56082" y="0"/>
                    <a:pt x="969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566695" y="1772200"/>
            <a:ext cx="1353344" cy="1353344"/>
            <a:chOff x="4838380" y="4759886"/>
            <a:chExt cx="873710" cy="873710"/>
          </a:xfrm>
        </p:grpSpPr>
        <p:sp>
          <p:nvSpPr>
            <p:cNvPr id="49" name="椭圆 48"/>
            <p:cNvSpPr/>
            <p:nvPr/>
          </p:nvSpPr>
          <p:spPr>
            <a:xfrm>
              <a:off x="4838380" y="4759886"/>
              <a:ext cx="873710" cy="873710"/>
            </a:xfrm>
            <a:prstGeom prst="ellipse">
              <a:avLst/>
            </a:prstGeom>
            <a:gradFill flip="none" rotWithShape="1">
              <a:gsLst>
                <a:gs pos="5100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50" name="dollar-bag_17794"/>
            <p:cNvSpPr/>
            <p:nvPr/>
          </p:nvSpPr>
          <p:spPr>
            <a:xfrm>
              <a:off x="5086758" y="4917956"/>
              <a:ext cx="422343" cy="545427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736099" y="1772200"/>
            <a:ext cx="1353344" cy="1353344"/>
            <a:chOff x="4838380" y="1901220"/>
            <a:chExt cx="873710" cy="873710"/>
          </a:xfrm>
        </p:grpSpPr>
        <p:sp>
          <p:nvSpPr>
            <p:cNvPr id="55" name="椭圆 54"/>
            <p:cNvSpPr/>
            <p:nvPr/>
          </p:nvSpPr>
          <p:spPr>
            <a:xfrm>
              <a:off x="4838380" y="1901220"/>
              <a:ext cx="873710" cy="873710"/>
            </a:xfrm>
            <a:prstGeom prst="ellipse">
              <a:avLst/>
            </a:prstGeom>
            <a:gradFill flip="none" rotWithShape="1">
              <a:gsLst>
                <a:gs pos="51000">
                  <a:schemeClr val="accent3"/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56" name="instructor-giving-a-lecture-with-circular-graphic-on-screen_43194"/>
            <p:cNvSpPr/>
            <p:nvPr/>
          </p:nvSpPr>
          <p:spPr>
            <a:xfrm>
              <a:off x="5023983" y="2085216"/>
              <a:ext cx="545430" cy="479270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97041" h="524623">
                  <a:moveTo>
                    <a:pt x="511060" y="318176"/>
                  </a:moveTo>
                  <a:lnTo>
                    <a:pt x="555430" y="318176"/>
                  </a:lnTo>
                  <a:lnTo>
                    <a:pt x="555430" y="328291"/>
                  </a:lnTo>
                  <a:lnTo>
                    <a:pt x="511060" y="328291"/>
                  </a:lnTo>
                  <a:close/>
                  <a:moveTo>
                    <a:pt x="511060" y="298175"/>
                  </a:moveTo>
                  <a:lnTo>
                    <a:pt x="555430" y="298175"/>
                  </a:lnTo>
                  <a:lnTo>
                    <a:pt x="555430" y="309670"/>
                  </a:lnTo>
                  <a:lnTo>
                    <a:pt x="511060" y="309670"/>
                  </a:lnTo>
                  <a:close/>
                  <a:moveTo>
                    <a:pt x="511060" y="279554"/>
                  </a:moveTo>
                  <a:lnTo>
                    <a:pt x="555430" y="279554"/>
                  </a:lnTo>
                  <a:lnTo>
                    <a:pt x="555430" y="291049"/>
                  </a:lnTo>
                  <a:lnTo>
                    <a:pt x="511060" y="291049"/>
                  </a:lnTo>
                  <a:close/>
                  <a:moveTo>
                    <a:pt x="511060" y="260932"/>
                  </a:moveTo>
                  <a:lnTo>
                    <a:pt x="555430" y="260932"/>
                  </a:lnTo>
                  <a:lnTo>
                    <a:pt x="555430" y="270818"/>
                  </a:lnTo>
                  <a:lnTo>
                    <a:pt x="511060" y="270818"/>
                  </a:lnTo>
                  <a:close/>
                  <a:moveTo>
                    <a:pt x="511060" y="242311"/>
                  </a:moveTo>
                  <a:lnTo>
                    <a:pt x="555430" y="242311"/>
                  </a:lnTo>
                  <a:lnTo>
                    <a:pt x="555430" y="253576"/>
                  </a:lnTo>
                  <a:lnTo>
                    <a:pt x="511060" y="253576"/>
                  </a:lnTo>
                  <a:close/>
                  <a:moveTo>
                    <a:pt x="436378" y="240701"/>
                  </a:moveTo>
                  <a:lnTo>
                    <a:pt x="489449" y="240701"/>
                  </a:lnTo>
                  <a:cubicBezTo>
                    <a:pt x="488015" y="265059"/>
                    <a:pt x="476540" y="286552"/>
                    <a:pt x="460762" y="302313"/>
                  </a:cubicBezTo>
                  <a:lnTo>
                    <a:pt x="423469" y="265059"/>
                  </a:lnTo>
                  <a:cubicBezTo>
                    <a:pt x="430641" y="257895"/>
                    <a:pt x="434944" y="250731"/>
                    <a:pt x="436378" y="240701"/>
                  </a:cubicBezTo>
                  <a:close/>
                  <a:moveTo>
                    <a:pt x="386069" y="146214"/>
                  </a:moveTo>
                  <a:lnTo>
                    <a:pt x="386069" y="199256"/>
                  </a:lnTo>
                  <a:cubicBezTo>
                    <a:pt x="367412" y="200690"/>
                    <a:pt x="353060" y="216459"/>
                    <a:pt x="353060" y="235096"/>
                  </a:cubicBezTo>
                  <a:cubicBezTo>
                    <a:pt x="353060" y="253732"/>
                    <a:pt x="370282" y="270935"/>
                    <a:pt x="388940" y="270935"/>
                  </a:cubicBezTo>
                  <a:cubicBezTo>
                    <a:pt x="397551" y="270935"/>
                    <a:pt x="406162" y="266634"/>
                    <a:pt x="411902" y="262334"/>
                  </a:cubicBezTo>
                  <a:lnTo>
                    <a:pt x="449217" y="299607"/>
                  </a:lnTo>
                  <a:cubicBezTo>
                    <a:pt x="433430" y="313943"/>
                    <a:pt x="411902" y="322544"/>
                    <a:pt x="388940" y="322544"/>
                  </a:cubicBezTo>
                  <a:cubicBezTo>
                    <a:pt x="340144" y="322544"/>
                    <a:pt x="301394" y="283837"/>
                    <a:pt x="301394" y="235096"/>
                  </a:cubicBezTo>
                  <a:cubicBezTo>
                    <a:pt x="301394" y="187788"/>
                    <a:pt x="338709" y="147648"/>
                    <a:pt x="386069" y="146214"/>
                  </a:cubicBezTo>
                  <a:close/>
                  <a:moveTo>
                    <a:pt x="391973" y="143225"/>
                  </a:moveTo>
                  <a:cubicBezTo>
                    <a:pt x="393407" y="143225"/>
                    <a:pt x="393407" y="143225"/>
                    <a:pt x="394841" y="143225"/>
                  </a:cubicBezTo>
                  <a:cubicBezTo>
                    <a:pt x="443601" y="143225"/>
                    <a:pt x="482322" y="183356"/>
                    <a:pt x="482322" y="232087"/>
                  </a:cubicBezTo>
                  <a:cubicBezTo>
                    <a:pt x="482322" y="232087"/>
                    <a:pt x="482322" y="233521"/>
                    <a:pt x="482322" y="234954"/>
                  </a:cubicBezTo>
                  <a:lnTo>
                    <a:pt x="430694" y="234954"/>
                  </a:lnTo>
                  <a:cubicBezTo>
                    <a:pt x="430694" y="233521"/>
                    <a:pt x="430694" y="232087"/>
                    <a:pt x="430694" y="232087"/>
                  </a:cubicBezTo>
                  <a:cubicBezTo>
                    <a:pt x="430694" y="212022"/>
                    <a:pt x="414919" y="196256"/>
                    <a:pt x="394841" y="196256"/>
                  </a:cubicBezTo>
                  <a:cubicBezTo>
                    <a:pt x="393407" y="196256"/>
                    <a:pt x="393407" y="196256"/>
                    <a:pt x="391973" y="196256"/>
                  </a:cubicBezTo>
                  <a:close/>
                  <a:moveTo>
                    <a:pt x="209538" y="117542"/>
                  </a:moveTo>
                  <a:lnTo>
                    <a:pt x="209538" y="179177"/>
                  </a:lnTo>
                  <a:lnTo>
                    <a:pt x="281298" y="213579"/>
                  </a:lnTo>
                  <a:lnTo>
                    <a:pt x="281298" y="258014"/>
                  </a:lnTo>
                  <a:lnTo>
                    <a:pt x="209538" y="225046"/>
                  </a:lnTo>
                  <a:lnTo>
                    <a:pt x="209538" y="341150"/>
                  </a:lnTo>
                  <a:lnTo>
                    <a:pt x="367410" y="341150"/>
                  </a:lnTo>
                  <a:lnTo>
                    <a:pt x="394679" y="341150"/>
                  </a:lnTo>
                  <a:lnTo>
                    <a:pt x="571208" y="341150"/>
                  </a:lnTo>
                  <a:lnTo>
                    <a:pt x="571208" y="117542"/>
                  </a:lnTo>
                  <a:close/>
                  <a:moveTo>
                    <a:pt x="363104" y="73107"/>
                  </a:moveTo>
                  <a:lnTo>
                    <a:pt x="410466" y="73107"/>
                  </a:lnTo>
                  <a:lnTo>
                    <a:pt x="410466" y="93174"/>
                  </a:lnTo>
                  <a:lnTo>
                    <a:pt x="588430" y="93174"/>
                  </a:lnTo>
                  <a:lnTo>
                    <a:pt x="597041" y="93174"/>
                  </a:lnTo>
                  <a:lnTo>
                    <a:pt x="597041" y="117542"/>
                  </a:lnTo>
                  <a:lnTo>
                    <a:pt x="588430" y="117542"/>
                  </a:lnTo>
                  <a:lnTo>
                    <a:pt x="588430" y="358350"/>
                  </a:lnTo>
                  <a:lnTo>
                    <a:pt x="394679" y="358350"/>
                  </a:lnTo>
                  <a:lnTo>
                    <a:pt x="394679" y="402785"/>
                  </a:lnTo>
                  <a:lnTo>
                    <a:pt x="490837" y="511723"/>
                  </a:lnTo>
                  <a:lnTo>
                    <a:pt x="456392" y="511723"/>
                  </a:lnTo>
                  <a:lnTo>
                    <a:pt x="390373" y="438620"/>
                  </a:lnTo>
                  <a:lnTo>
                    <a:pt x="390373" y="511723"/>
                  </a:lnTo>
                  <a:lnTo>
                    <a:pt x="370280" y="511723"/>
                  </a:lnTo>
                  <a:lnTo>
                    <a:pt x="370280" y="438620"/>
                  </a:lnTo>
                  <a:lnTo>
                    <a:pt x="305696" y="511723"/>
                  </a:lnTo>
                  <a:lnTo>
                    <a:pt x="271252" y="511723"/>
                  </a:lnTo>
                  <a:lnTo>
                    <a:pt x="367410" y="402785"/>
                  </a:lnTo>
                  <a:lnTo>
                    <a:pt x="367410" y="358350"/>
                  </a:lnTo>
                  <a:lnTo>
                    <a:pt x="192316" y="358350"/>
                  </a:lnTo>
                  <a:lnTo>
                    <a:pt x="192316" y="217879"/>
                  </a:lnTo>
                  <a:lnTo>
                    <a:pt x="169353" y="207845"/>
                  </a:lnTo>
                  <a:lnTo>
                    <a:pt x="163612" y="329683"/>
                  </a:lnTo>
                  <a:lnTo>
                    <a:pt x="159307" y="329683"/>
                  </a:lnTo>
                  <a:lnTo>
                    <a:pt x="159307" y="346883"/>
                  </a:lnTo>
                  <a:lnTo>
                    <a:pt x="159307" y="359784"/>
                  </a:lnTo>
                  <a:lnTo>
                    <a:pt x="159307" y="490222"/>
                  </a:lnTo>
                  <a:lnTo>
                    <a:pt x="165047" y="490222"/>
                  </a:lnTo>
                  <a:lnTo>
                    <a:pt x="193751" y="497389"/>
                  </a:lnTo>
                  <a:lnTo>
                    <a:pt x="193751" y="524623"/>
                  </a:lnTo>
                  <a:lnTo>
                    <a:pt x="169353" y="524623"/>
                  </a:lnTo>
                  <a:lnTo>
                    <a:pt x="139214" y="520323"/>
                  </a:lnTo>
                  <a:lnTo>
                    <a:pt x="139214" y="524623"/>
                  </a:lnTo>
                  <a:lnTo>
                    <a:pt x="106204" y="524623"/>
                  </a:lnTo>
                  <a:lnTo>
                    <a:pt x="106204" y="494522"/>
                  </a:lnTo>
                  <a:lnTo>
                    <a:pt x="106204" y="490222"/>
                  </a:lnTo>
                  <a:lnTo>
                    <a:pt x="106204" y="359784"/>
                  </a:lnTo>
                  <a:lnTo>
                    <a:pt x="87547" y="359784"/>
                  </a:lnTo>
                  <a:lnTo>
                    <a:pt x="87547" y="490222"/>
                  </a:lnTo>
                  <a:lnTo>
                    <a:pt x="87547" y="494522"/>
                  </a:lnTo>
                  <a:lnTo>
                    <a:pt x="87547" y="524623"/>
                  </a:lnTo>
                  <a:lnTo>
                    <a:pt x="54537" y="524623"/>
                  </a:lnTo>
                  <a:lnTo>
                    <a:pt x="54537" y="520323"/>
                  </a:lnTo>
                  <a:lnTo>
                    <a:pt x="25834" y="524623"/>
                  </a:lnTo>
                  <a:lnTo>
                    <a:pt x="0" y="524623"/>
                  </a:lnTo>
                  <a:lnTo>
                    <a:pt x="0" y="497389"/>
                  </a:lnTo>
                  <a:lnTo>
                    <a:pt x="30139" y="490222"/>
                  </a:lnTo>
                  <a:lnTo>
                    <a:pt x="34445" y="490222"/>
                  </a:lnTo>
                  <a:lnTo>
                    <a:pt x="34445" y="359784"/>
                  </a:lnTo>
                  <a:lnTo>
                    <a:pt x="34445" y="346883"/>
                  </a:lnTo>
                  <a:lnTo>
                    <a:pt x="34445" y="329683"/>
                  </a:lnTo>
                  <a:lnTo>
                    <a:pt x="31574" y="329683"/>
                  </a:lnTo>
                  <a:lnTo>
                    <a:pt x="30139" y="302448"/>
                  </a:lnTo>
                  <a:lnTo>
                    <a:pt x="4306" y="302448"/>
                  </a:lnTo>
                  <a:lnTo>
                    <a:pt x="8611" y="169144"/>
                  </a:lnTo>
                  <a:lnTo>
                    <a:pt x="67454" y="159110"/>
                  </a:lnTo>
                  <a:lnTo>
                    <a:pt x="94723" y="190645"/>
                  </a:lnTo>
                  <a:lnTo>
                    <a:pt x="123427" y="159110"/>
                  </a:lnTo>
                  <a:lnTo>
                    <a:pt x="165047" y="159110"/>
                  </a:lnTo>
                  <a:lnTo>
                    <a:pt x="192316" y="172010"/>
                  </a:lnTo>
                  <a:lnTo>
                    <a:pt x="192316" y="117542"/>
                  </a:lnTo>
                  <a:lnTo>
                    <a:pt x="180835" y="117542"/>
                  </a:lnTo>
                  <a:lnTo>
                    <a:pt x="180835" y="93174"/>
                  </a:lnTo>
                  <a:lnTo>
                    <a:pt x="192316" y="93174"/>
                  </a:lnTo>
                  <a:lnTo>
                    <a:pt x="363104" y="93174"/>
                  </a:lnTo>
                  <a:close/>
                  <a:moveTo>
                    <a:pt x="96902" y="0"/>
                  </a:moveTo>
                  <a:cubicBezTo>
                    <a:pt x="137722" y="0"/>
                    <a:pt x="170814" y="33040"/>
                    <a:pt x="170814" y="73797"/>
                  </a:cubicBezTo>
                  <a:cubicBezTo>
                    <a:pt x="170814" y="114554"/>
                    <a:pt x="137722" y="147594"/>
                    <a:pt x="96902" y="147594"/>
                  </a:cubicBezTo>
                  <a:cubicBezTo>
                    <a:pt x="56082" y="147594"/>
                    <a:pt x="22990" y="114554"/>
                    <a:pt x="22990" y="73797"/>
                  </a:cubicBezTo>
                  <a:cubicBezTo>
                    <a:pt x="22990" y="33040"/>
                    <a:pt x="56082" y="0"/>
                    <a:pt x="969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内容占位符 1"/>
          <p:cNvSpPr txBox="1"/>
          <p:nvPr/>
        </p:nvSpPr>
        <p:spPr>
          <a:xfrm>
            <a:off x="1119357" y="581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687652"/>
            <a:ext cx="5868000" cy="2016000"/>
            <a:chOff x="753067" y="1624460"/>
            <a:chExt cx="10583960" cy="4890640"/>
          </a:xfrm>
        </p:grpSpPr>
        <p:sp>
          <p:nvSpPr>
            <p:cNvPr id="16" name="矩形: 圆角 15"/>
            <p:cNvSpPr/>
            <p:nvPr/>
          </p:nvSpPr>
          <p:spPr>
            <a:xfrm>
              <a:off x="753067" y="1769536"/>
              <a:ext cx="10479827" cy="4600489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753067" y="1624460"/>
              <a:ext cx="10583960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6305548" y="4305464"/>
            <a:ext cx="5868000" cy="2016000"/>
            <a:chOff x="753067" y="1624460"/>
            <a:chExt cx="10583960" cy="4890640"/>
          </a:xfrm>
        </p:grpSpPr>
        <p:sp>
          <p:nvSpPr>
            <p:cNvPr id="20" name="矩形: 圆角 19"/>
            <p:cNvSpPr/>
            <p:nvPr/>
          </p:nvSpPr>
          <p:spPr>
            <a:xfrm>
              <a:off x="753067" y="1769536"/>
              <a:ext cx="10479827" cy="4600489"/>
            </a:xfrm>
            <a:prstGeom prst="roundRect">
              <a:avLst>
                <a:gd name="adj" fmla="val 195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 w="6350" cap="flat" cmpd="sng" algn="ctr">
              <a:solidFill>
                <a:srgbClr val="E7E6E6">
                  <a:lumMod val="65000"/>
                </a:srgb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753067" y="1624460"/>
              <a:ext cx="10583960" cy="4890640"/>
            </a:xfrm>
            <a:prstGeom prst="roundRect">
              <a:avLst>
                <a:gd name="adj" fmla="val 1957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80568" y="1929518"/>
            <a:ext cx="3324839" cy="1450759"/>
            <a:chOff x="1519855" y="4004295"/>
            <a:chExt cx="3324839" cy="1450759"/>
          </a:xfrm>
        </p:grpSpPr>
        <p:sp>
          <p:nvSpPr>
            <p:cNvPr id="23" name="文本框 22"/>
            <p:cNvSpPr txBox="1"/>
            <p:nvPr/>
          </p:nvSpPr>
          <p:spPr>
            <a:xfrm>
              <a:off x="1542817" y="4004295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solidFill>
                      <a:schemeClr val="accent1"/>
                    </a:solidFill>
                  </a:ln>
                  <a:solidFill>
                    <a:schemeClr val="accent5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649673" y="4483792"/>
              <a:ext cx="3195021" cy="36000"/>
              <a:chOff x="986454" y="3431284"/>
              <a:chExt cx="3195021" cy="360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987425" y="3449283"/>
                <a:ext cx="3194050" cy="0"/>
              </a:xfrm>
              <a:prstGeom prst="line">
                <a:avLst/>
              </a:prstGeom>
              <a:ln>
                <a:gradFill flip="none" rotWithShape="1">
                  <a:gsLst>
                    <a:gs pos="50000">
                      <a:schemeClr val="bg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: 圆角 25"/>
              <p:cNvSpPr/>
              <p:nvPr/>
            </p:nvSpPr>
            <p:spPr>
              <a:xfrm rot="16200000">
                <a:off x="1148454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5"/>
                  </a:solidFill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519855" y="4599179"/>
              <a:ext cx="33248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a typeface="锐字云字库细圆GB" panose="02010604000000000000" pitchFamily="2" charset="-122"/>
                </a:rPr>
                <a:t>点击此处添加详细的文案内容，点击此处添加详细的文案内容，点击此处添加详细文案内容。</a:t>
              </a:r>
              <a:endPara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24594" y="1839806"/>
            <a:ext cx="1790700" cy="1739252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3">
                <a:alpha val="30000"/>
              </a:schemeClr>
            </a:outerShdw>
          </a:effectLst>
        </p:spPr>
      </p:pic>
      <p:grpSp>
        <p:nvGrpSpPr>
          <p:cNvPr id="32" name="组合 31"/>
          <p:cNvGrpSpPr/>
          <p:nvPr/>
        </p:nvGrpSpPr>
        <p:grpSpPr>
          <a:xfrm>
            <a:off x="2280568" y="4547330"/>
            <a:ext cx="3590181" cy="1450759"/>
            <a:chOff x="1519855" y="4004295"/>
            <a:chExt cx="3590181" cy="1450759"/>
          </a:xfrm>
        </p:grpSpPr>
        <p:sp>
          <p:nvSpPr>
            <p:cNvPr id="33" name="文本框 32"/>
            <p:cNvSpPr txBox="1"/>
            <p:nvPr/>
          </p:nvSpPr>
          <p:spPr>
            <a:xfrm>
              <a:off x="1542817" y="4004295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649673" y="4483792"/>
              <a:ext cx="3460363" cy="36000"/>
              <a:chOff x="986454" y="3431284"/>
              <a:chExt cx="3460363" cy="3600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987425" y="3449284"/>
                <a:ext cx="3459392" cy="0"/>
              </a:xfrm>
              <a:prstGeom prst="line">
                <a:avLst/>
              </a:prstGeom>
              <a:ln>
                <a:gradFill flip="none" rotWithShape="1">
                  <a:gsLst>
                    <a:gs pos="5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: 圆角 36"/>
              <p:cNvSpPr/>
              <p:nvPr/>
            </p:nvSpPr>
            <p:spPr>
              <a:xfrm rot="16200000">
                <a:off x="1148454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519855" y="4599179"/>
              <a:ext cx="3346925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486775" y="1929518"/>
            <a:ext cx="3324839" cy="1450759"/>
            <a:chOff x="1519855" y="4004295"/>
            <a:chExt cx="3324839" cy="1450759"/>
          </a:xfrm>
        </p:grpSpPr>
        <p:sp>
          <p:nvSpPr>
            <p:cNvPr id="45" name="文本框 44"/>
            <p:cNvSpPr txBox="1"/>
            <p:nvPr/>
          </p:nvSpPr>
          <p:spPr>
            <a:xfrm>
              <a:off x="1542817" y="4004295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649673" y="4483792"/>
              <a:ext cx="3195021" cy="36000"/>
              <a:chOff x="986454" y="3431284"/>
              <a:chExt cx="3195021" cy="36000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987425" y="3449284"/>
                <a:ext cx="3194050" cy="0"/>
              </a:xfrm>
              <a:prstGeom prst="line">
                <a:avLst/>
              </a:prstGeom>
              <a:ln>
                <a:gradFill flip="none" rotWithShape="1">
                  <a:gsLst>
                    <a:gs pos="5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: 圆角 48"/>
              <p:cNvSpPr/>
              <p:nvPr/>
            </p:nvSpPr>
            <p:spPr>
              <a:xfrm rot="16200000">
                <a:off x="1148454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1519855" y="4599179"/>
              <a:ext cx="33248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486775" y="4547330"/>
            <a:ext cx="3324839" cy="1450759"/>
            <a:chOff x="1519855" y="4004295"/>
            <a:chExt cx="3324839" cy="1450759"/>
          </a:xfrm>
        </p:grpSpPr>
        <p:sp>
          <p:nvSpPr>
            <p:cNvPr id="51" name="文本框 50"/>
            <p:cNvSpPr txBox="1"/>
            <p:nvPr/>
          </p:nvSpPr>
          <p:spPr>
            <a:xfrm>
              <a:off x="1542817" y="4004295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solidFill>
                      <a:schemeClr val="accent1"/>
                    </a:solidFill>
                  </a:ln>
                  <a:solidFill>
                    <a:schemeClr val="accent5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solidFill>
                    <a:schemeClr val="accent1"/>
                  </a:solidFill>
                </a:ln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649673" y="4483792"/>
              <a:ext cx="3195021" cy="36000"/>
              <a:chOff x="986454" y="3431284"/>
              <a:chExt cx="3195021" cy="36000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987425" y="3449283"/>
                <a:ext cx="3194050" cy="0"/>
              </a:xfrm>
              <a:prstGeom prst="line">
                <a:avLst/>
              </a:prstGeom>
              <a:ln>
                <a:gradFill flip="none" rotWithShape="1">
                  <a:gsLst>
                    <a:gs pos="50000">
                      <a:schemeClr val="bg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: 圆角 54"/>
              <p:cNvSpPr/>
              <p:nvPr/>
            </p:nvSpPr>
            <p:spPr>
              <a:xfrm rot="16200000">
                <a:off x="1148454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5"/>
                  </a:solidFill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519855" y="4599179"/>
              <a:ext cx="33248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a typeface="锐字云字库细圆GB" panose="02010604000000000000" pitchFamily="2" charset="-122"/>
                </a:rPr>
                <a:t>点击此处添加详细的文案内容，点击此处添加详细的文案内容，点击此处添加详细文案内容。</a:t>
              </a:r>
              <a:endParaRPr lang="zh-CN" altLang="en-US" sz="1400" dirty="0">
                <a:solidFill>
                  <a:schemeClr val="accent5"/>
                </a:solidFill>
                <a:ea typeface="锐字云字库细圆GB" panose="02010604000000000000" pitchFamily="2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530800" y="4457618"/>
            <a:ext cx="1790700" cy="1739252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3">
                <a:alpha val="30000"/>
              </a:scheme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530800" y="1834978"/>
            <a:ext cx="1790700" cy="1739252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3">
                <a:alpha val="30000"/>
              </a:scheme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1631" y="4457618"/>
            <a:ext cx="1790700" cy="1739252"/>
          </a:xfrm>
          <a:prstGeom prst="roundRect">
            <a:avLst>
              <a:gd name="adj" fmla="val 16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350" cap="flat" cmpd="sng" algn="ctr">
            <a:solidFill>
              <a:schemeClr val="accent3"/>
            </a:solidFill>
            <a:prstDash val="solid"/>
            <a:miter lim="800000"/>
            <a:headEnd/>
            <a:tailEnd/>
          </a:ln>
          <a:effectLst>
            <a:outerShdw blurRad="254000" dist="38100" dir="2700000" algn="tl" rotWithShape="0">
              <a:schemeClr val="accent3">
                <a:alpha val="30000"/>
              </a:schemeClr>
            </a:outerShdw>
          </a:effectLst>
        </p:spPr>
      </p:pic>
      <p:sp>
        <p:nvSpPr>
          <p:cNvPr id="38" name="内容占位符 1"/>
          <p:cNvSpPr txBox="1"/>
          <p:nvPr/>
        </p:nvSpPr>
        <p:spPr>
          <a:xfrm>
            <a:off x="1119357" y="1406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0" b="35659"/>
          <a:stretch>
            <a:fillRect/>
          </a:stretch>
        </p:blipFill>
        <p:spPr>
          <a:xfrm rot="20660747" flipH="1">
            <a:off x="8824117" y="2802118"/>
            <a:ext cx="6237602" cy="1648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16"/>
          <a:stretch>
            <a:fillRect/>
          </a:stretch>
        </p:blipFill>
        <p:spPr>
          <a:xfrm flipH="1">
            <a:off x="2542170" y="3543103"/>
            <a:ext cx="6340148" cy="33148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5" t="36890" b="35659"/>
          <a:stretch>
            <a:fillRect/>
          </a:stretch>
        </p:blipFill>
        <p:spPr>
          <a:xfrm>
            <a:off x="-1" y="1394462"/>
            <a:ext cx="3047421" cy="206327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94" y="4697471"/>
            <a:ext cx="2164012" cy="216401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2"/>
          <a:stretch>
            <a:fillRect/>
          </a:stretch>
        </p:blipFill>
        <p:spPr>
          <a:xfrm>
            <a:off x="3912957" y="144823"/>
            <a:ext cx="4366086" cy="2769878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037049" y="2751868"/>
            <a:ext cx="81179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 w="3175">
                  <a:solidFill>
                    <a:srgbClr val="FF0000"/>
                  </a:solidFill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祝</a:t>
            </a:r>
            <a:r>
              <a:rPr lang="zh-CN" altLang="en-US" sz="9600" dirty="0">
                <a:ln w="3175">
                  <a:solidFill>
                    <a:srgbClr val="FF0000"/>
                  </a:solidFill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大家新年快乐</a:t>
            </a:r>
            <a:endParaRPr kumimoji="0" lang="zh-CN" altLang="en-US" sz="9600" b="0" i="0" u="none" strike="noStrike" kern="1200" cap="none" spc="0" normalizeH="0" baseline="0" noProof="0" dirty="0">
              <a:ln w="3175">
                <a:solidFill>
                  <a:srgbClr val="FF0000"/>
                </a:solidFill>
              </a:ln>
              <a:gradFill>
                <a:gsLst>
                  <a:gs pos="0">
                    <a:srgbClr val="E9BF89"/>
                  </a:gs>
                  <a:gs pos="39000">
                    <a:srgbClr val="FBEEC7"/>
                  </a:gs>
                  <a:gs pos="68000">
                    <a:srgbClr val="EEC795"/>
                  </a:gs>
                  <a:gs pos="100000">
                    <a:srgbClr val="EEC795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 b="28569"/>
          <a:stretch>
            <a:fillRect/>
          </a:stretch>
        </p:blipFill>
        <p:spPr>
          <a:xfrm rot="170596">
            <a:off x="3481666" y="162212"/>
            <a:ext cx="9503286" cy="494175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125607" y="1079500"/>
            <a:ext cx="3940787" cy="4806228"/>
            <a:chOff x="5667986" y="983075"/>
            <a:chExt cx="3940787" cy="4136571"/>
          </a:xfrm>
        </p:grpSpPr>
        <p:sp>
          <p:nvSpPr>
            <p:cNvPr id="23" name="矩形: 圆角 22"/>
            <p:cNvSpPr/>
            <p:nvPr/>
          </p:nvSpPr>
          <p:spPr>
            <a:xfrm>
              <a:off x="5667986" y="983075"/>
              <a:ext cx="3940787" cy="4136571"/>
            </a:xfrm>
            <a:prstGeom prst="roundRect">
              <a:avLst>
                <a:gd name="adj" fmla="val 7180"/>
              </a:avLst>
            </a:prstGeom>
            <a:gradFill>
              <a:gsLst>
                <a:gs pos="0">
                  <a:srgbClr val="FBEEC7"/>
                </a:gs>
                <a:gs pos="100000">
                  <a:srgbClr val="E5BD83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901019" y="1179824"/>
              <a:ext cx="3474720" cy="3939822"/>
            </a:xfrm>
            <a:prstGeom prst="roundRect">
              <a:avLst>
                <a:gd name="adj" fmla="val 6565"/>
              </a:avLst>
            </a:prstGeom>
            <a:noFill/>
            <a:ln w="38100">
              <a:gradFill flip="none" rotWithShape="1">
                <a:gsLst>
                  <a:gs pos="0">
                    <a:srgbClr val="BF7C23"/>
                  </a:gs>
                  <a:gs pos="44000">
                    <a:srgbClr val="EACA9D"/>
                  </a:gs>
                  <a:gs pos="95000">
                    <a:srgbClr val="E5BD8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368878" y="1445172"/>
            <a:ext cx="14542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chemeClr val="accent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noFill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01</a:t>
            </a:r>
            <a:endParaRPr kumimoji="0" lang="zh-CN" altLang="en-US" sz="8800" b="0" i="0" u="none" strike="noStrike" kern="1200" cap="none" spc="0" normalizeH="0" baseline="0" noProof="0" dirty="0"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noFill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25607" y="2750248"/>
            <a:ext cx="39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点击此处</a:t>
            </a:r>
            <a:endParaRPr lang="en-US" altLang="zh-CN" sz="480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</a:t>
            </a:r>
            <a:r>
              <a:rPr kumimoji="0" lang="zh-CN" altLang="en-US" sz="4800" b="0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标题</a:t>
            </a:r>
            <a:endParaRPr kumimoji="0" lang="zh-CN" altLang="en-US" sz="4800" b="0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2" b="32272"/>
          <a:stretch>
            <a:fillRect/>
          </a:stretch>
        </p:blipFill>
        <p:spPr>
          <a:xfrm>
            <a:off x="-451736" y="4224909"/>
            <a:ext cx="9786588" cy="2965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41" y="4433294"/>
            <a:ext cx="1806668" cy="1806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此处添加大标题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559743" y="2864730"/>
            <a:ext cx="3072514" cy="4435229"/>
            <a:chOff x="4559743" y="2864730"/>
            <a:chExt cx="3072514" cy="4435229"/>
          </a:xfrm>
        </p:grpSpPr>
        <p:sp>
          <p:nvSpPr>
            <p:cNvPr id="4" name="椭圆 3"/>
            <p:cNvSpPr/>
            <p:nvPr/>
          </p:nvSpPr>
          <p:spPr>
            <a:xfrm>
              <a:off x="4559743" y="2864730"/>
              <a:ext cx="3072514" cy="3234556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scene3d>
              <a:camera prst="isometricTopUp"/>
              <a:lightRig rig="chilly" dir="t">
                <a:rot lat="0" lon="0" rev="20400000"/>
              </a:lightRig>
            </a:scene3d>
            <a:sp3d extrusionH="2857500"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629632" y="4786894"/>
              <a:ext cx="571233" cy="2513065"/>
              <a:chOff x="3246345" y="-1804725"/>
              <a:chExt cx="944148" cy="3932755"/>
            </a:xfrm>
            <a:gradFill>
              <a:gsLst>
                <a:gs pos="0">
                  <a:schemeClr val="bg1">
                    <a:alpha val="9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scene3d>
              <a:camera prst="isometricLeftDown"/>
              <a:lightRig rig="threePt" dir="t"/>
            </a:scene3d>
          </p:grpSpPr>
          <p:sp>
            <p:nvSpPr>
              <p:cNvPr id="6" name="矩形 87"/>
              <p:cNvSpPr/>
              <p:nvPr/>
            </p:nvSpPr>
            <p:spPr>
              <a:xfrm>
                <a:off x="3370616" y="-1765226"/>
                <a:ext cx="503046" cy="3893255"/>
              </a:xfrm>
              <a:custGeom>
                <a:avLst/>
                <a:gdLst>
                  <a:gd name="connsiteX0" fmla="*/ 0 w 304125"/>
                  <a:gd name="connsiteY0" fmla="*/ 0 h 2773362"/>
                  <a:gd name="connsiteX1" fmla="*/ 304125 w 304125"/>
                  <a:gd name="connsiteY1" fmla="*/ 0 h 2773362"/>
                  <a:gd name="connsiteX2" fmla="*/ 304125 w 304125"/>
                  <a:gd name="connsiteY2" fmla="*/ 2773362 h 2773362"/>
                  <a:gd name="connsiteX3" fmla="*/ 0 w 304125"/>
                  <a:gd name="connsiteY3" fmla="*/ 2773362 h 2773362"/>
                  <a:gd name="connsiteX4" fmla="*/ 0 w 304125"/>
                  <a:gd name="connsiteY4" fmla="*/ 0 h 2773362"/>
                  <a:gd name="connsiteX0-1" fmla="*/ 0 w 306506"/>
                  <a:gd name="connsiteY0-2" fmla="*/ 0 h 2794793"/>
                  <a:gd name="connsiteX1-3" fmla="*/ 306506 w 306506"/>
                  <a:gd name="connsiteY1-4" fmla="*/ 21431 h 2794793"/>
                  <a:gd name="connsiteX2-5" fmla="*/ 306506 w 306506"/>
                  <a:gd name="connsiteY2-6" fmla="*/ 2794793 h 2794793"/>
                  <a:gd name="connsiteX3-7" fmla="*/ 2381 w 306506"/>
                  <a:gd name="connsiteY3-8" fmla="*/ 2794793 h 2794793"/>
                  <a:gd name="connsiteX4-9" fmla="*/ 0 w 306506"/>
                  <a:gd name="connsiteY4-10" fmla="*/ 0 h 2794793"/>
                  <a:gd name="connsiteX0-11" fmla="*/ 230 w 304355"/>
                  <a:gd name="connsiteY0-12" fmla="*/ 0 h 2816225"/>
                  <a:gd name="connsiteX1-13" fmla="*/ 304355 w 304355"/>
                  <a:gd name="connsiteY1-14" fmla="*/ 42863 h 2816225"/>
                  <a:gd name="connsiteX2-15" fmla="*/ 304355 w 304355"/>
                  <a:gd name="connsiteY2-16" fmla="*/ 2816225 h 2816225"/>
                  <a:gd name="connsiteX3-17" fmla="*/ 230 w 304355"/>
                  <a:gd name="connsiteY3-18" fmla="*/ 2816225 h 2816225"/>
                  <a:gd name="connsiteX4-19" fmla="*/ 230 w 304355"/>
                  <a:gd name="connsiteY4-20" fmla="*/ 0 h 2816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04355" h="2816225">
                    <a:moveTo>
                      <a:pt x="230" y="0"/>
                    </a:moveTo>
                    <a:lnTo>
                      <a:pt x="304355" y="42863"/>
                    </a:lnTo>
                    <a:lnTo>
                      <a:pt x="304355" y="2816225"/>
                    </a:lnTo>
                    <a:lnTo>
                      <a:pt x="230" y="2816225"/>
                    </a:lnTo>
                    <a:cubicBezTo>
                      <a:pt x="-564" y="1884627"/>
                      <a:pt x="1024" y="931598"/>
                      <a:pt x="2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7" name="矩形 88"/>
              <p:cNvSpPr/>
              <p:nvPr/>
            </p:nvSpPr>
            <p:spPr>
              <a:xfrm>
                <a:off x="3969589" y="-1719140"/>
                <a:ext cx="220904" cy="3847170"/>
              </a:xfrm>
              <a:custGeom>
                <a:avLst/>
                <a:gdLst>
                  <a:gd name="connsiteX0" fmla="*/ 0 w 133547"/>
                  <a:gd name="connsiteY0" fmla="*/ 0 h 2773363"/>
                  <a:gd name="connsiteX1" fmla="*/ 133547 w 133547"/>
                  <a:gd name="connsiteY1" fmla="*/ 0 h 2773363"/>
                  <a:gd name="connsiteX2" fmla="*/ 133547 w 133547"/>
                  <a:gd name="connsiteY2" fmla="*/ 2773363 h 2773363"/>
                  <a:gd name="connsiteX3" fmla="*/ 0 w 133547"/>
                  <a:gd name="connsiteY3" fmla="*/ 2773363 h 2773363"/>
                  <a:gd name="connsiteX4" fmla="*/ 0 w 133547"/>
                  <a:gd name="connsiteY4" fmla="*/ 0 h 2773363"/>
                  <a:gd name="connsiteX0-1" fmla="*/ 0 w 135928"/>
                  <a:gd name="connsiteY0-2" fmla="*/ 21432 h 2794795"/>
                  <a:gd name="connsiteX1-3" fmla="*/ 135928 w 135928"/>
                  <a:gd name="connsiteY1-4" fmla="*/ 0 h 2794795"/>
                  <a:gd name="connsiteX2-5" fmla="*/ 133547 w 135928"/>
                  <a:gd name="connsiteY2-6" fmla="*/ 2794795 h 2794795"/>
                  <a:gd name="connsiteX3-7" fmla="*/ 0 w 135928"/>
                  <a:gd name="connsiteY3-8" fmla="*/ 2794795 h 2794795"/>
                  <a:gd name="connsiteX4-9" fmla="*/ 0 w 135928"/>
                  <a:gd name="connsiteY4-10" fmla="*/ 21432 h 2794795"/>
                  <a:gd name="connsiteX0-11" fmla="*/ 0 w 133652"/>
                  <a:gd name="connsiteY0-12" fmla="*/ 9526 h 2782889"/>
                  <a:gd name="connsiteX1-13" fmla="*/ 131165 w 133652"/>
                  <a:gd name="connsiteY1-14" fmla="*/ 0 h 2782889"/>
                  <a:gd name="connsiteX2-15" fmla="*/ 133547 w 133652"/>
                  <a:gd name="connsiteY2-16" fmla="*/ 2782889 h 2782889"/>
                  <a:gd name="connsiteX3-17" fmla="*/ 0 w 133652"/>
                  <a:gd name="connsiteY3-18" fmla="*/ 2782889 h 2782889"/>
                  <a:gd name="connsiteX4-19" fmla="*/ 0 w 133652"/>
                  <a:gd name="connsiteY4-20" fmla="*/ 9526 h 27828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3652" h="2782889">
                    <a:moveTo>
                      <a:pt x="0" y="9526"/>
                    </a:moveTo>
                    <a:lnTo>
                      <a:pt x="131165" y="0"/>
                    </a:lnTo>
                    <a:cubicBezTo>
                      <a:pt x="130371" y="931598"/>
                      <a:pt x="134341" y="1851291"/>
                      <a:pt x="133547" y="2782889"/>
                    </a:cubicBezTo>
                    <a:lnTo>
                      <a:pt x="0" y="2782889"/>
                    </a:lnTo>
                    <a:lnTo>
                      <a:pt x="0" y="95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8" name="矩形 89"/>
              <p:cNvSpPr/>
              <p:nvPr/>
            </p:nvSpPr>
            <p:spPr>
              <a:xfrm>
                <a:off x="3246345" y="-1804725"/>
                <a:ext cx="36000" cy="3860329"/>
              </a:xfrm>
              <a:custGeom>
                <a:avLst/>
                <a:gdLst>
                  <a:gd name="connsiteX0" fmla="*/ 0 w 21781"/>
                  <a:gd name="connsiteY0" fmla="*/ 0 h 2773363"/>
                  <a:gd name="connsiteX1" fmla="*/ 21781 w 21781"/>
                  <a:gd name="connsiteY1" fmla="*/ 0 h 2773363"/>
                  <a:gd name="connsiteX2" fmla="*/ 21781 w 21781"/>
                  <a:gd name="connsiteY2" fmla="*/ 2773363 h 2773363"/>
                  <a:gd name="connsiteX3" fmla="*/ 0 w 21781"/>
                  <a:gd name="connsiteY3" fmla="*/ 2773363 h 2773363"/>
                  <a:gd name="connsiteX4" fmla="*/ 0 w 21781"/>
                  <a:gd name="connsiteY4" fmla="*/ 0 h 2773363"/>
                  <a:gd name="connsiteX0-1" fmla="*/ 0 w 21781"/>
                  <a:gd name="connsiteY0-2" fmla="*/ 0 h 2792413"/>
                  <a:gd name="connsiteX1-3" fmla="*/ 21781 w 21781"/>
                  <a:gd name="connsiteY1-4" fmla="*/ 19050 h 2792413"/>
                  <a:gd name="connsiteX2-5" fmla="*/ 21781 w 21781"/>
                  <a:gd name="connsiteY2-6" fmla="*/ 2792413 h 2792413"/>
                  <a:gd name="connsiteX3-7" fmla="*/ 0 w 21781"/>
                  <a:gd name="connsiteY3-8" fmla="*/ 2792413 h 2792413"/>
                  <a:gd name="connsiteX4-9" fmla="*/ 0 w 21781"/>
                  <a:gd name="connsiteY4-10" fmla="*/ 0 h 27924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781" h="2792413">
                    <a:moveTo>
                      <a:pt x="0" y="0"/>
                    </a:moveTo>
                    <a:lnTo>
                      <a:pt x="21781" y="19050"/>
                    </a:lnTo>
                    <a:lnTo>
                      <a:pt x="21781" y="2792413"/>
                    </a:lnTo>
                    <a:lnTo>
                      <a:pt x="0" y="27924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610249" y="3377357"/>
            <a:ext cx="2589539" cy="1392842"/>
            <a:chOff x="886221" y="2996789"/>
            <a:chExt cx="2589539" cy="1392842"/>
          </a:xfrm>
        </p:grpSpPr>
        <p:sp>
          <p:nvSpPr>
            <p:cNvPr id="11" name="文本框 10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93178" y="3447328"/>
              <a:ext cx="2482582" cy="36000"/>
              <a:chOff x="957879" y="3431284"/>
              <a:chExt cx="2482582" cy="3600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958850" y="3449283"/>
                <a:ext cx="2481611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: 圆角 14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86221" y="3533756"/>
              <a:ext cx="25895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5916" y="1745129"/>
            <a:ext cx="2769038" cy="1392842"/>
            <a:chOff x="1774155" y="2996789"/>
            <a:chExt cx="2769038" cy="1392842"/>
          </a:xfrm>
        </p:grpSpPr>
        <p:sp>
          <p:nvSpPr>
            <p:cNvPr id="17" name="文本框 16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774155" y="3447328"/>
              <a:ext cx="2661667" cy="36000"/>
              <a:chOff x="1738856" y="3431284"/>
              <a:chExt cx="2661667" cy="36000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738856" y="3449283"/>
                <a:ext cx="2642742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矩形: 圆角 20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00451" y="3533756"/>
              <a:ext cx="2642742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10249" y="1745129"/>
            <a:ext cx="2589539" cy="1392842"/>
            <a:chOff x="886221" y="2996789"/>
            <a:chExt cx="2589539" cy="1392842"/>
          </a:xfrm>
        </p:grpSpPr>
        <p:sp>
          <p:nvSpPr>
            <p:cNvPr id="23" name="文本框 22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3178" y="3447328"/>
              <a:ext cx="2482582" cy="36000"/>
              <a:chOff x="957879" y="3431284"/>
              <a:chExt cx="2482582" cy="3600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958850" y="3449283"/>
                <a:ext cx="2481611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: 圆角 26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886221" y="3533756"/>
              <a:ext cx="25895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5916" y="3377357"/>
            <a:ext cx="2769038" cy="1392842"/>
            <a:chOff x="1774155" y="2996789"/>
            <a:chExt cx="2769038" cy="1392842"/>
          </a:xfrm>
        </p:grpSpPr>
        <p:sp>
          <p:nvSpPr>
            <p:cNvPr id="29" name="文本框 28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774155" y="3447328"/>
              <a:ext cx="2661667" cy="36000"/>
              <a:chOff x="1738856" y="3431284"/>
              <a:chExt cx="2661667" cy="36000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>
                <a:off x="1738856" y="3449283"/>
                <a:ext cx="2642742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: 圆角 32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900451" y="3533756"/>
              <a:ext cx="2642742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10249" y="5009584"/>
            <a:ext cx="2589539" cy="1392842"/>
            <a:chOff x="886221" y="2996789"/>
            <a:chExt cx="2589539" cy="1392842"/>
          </a:xfrm>
        </p:grpSpPr>
        <p:sp>
          <p:nvSpPr>
            <p:cNvPr id="35" name="文本框 34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93178" y="3447328"/>
              <a:ext cx="2482582" cy="36000"/>
              <a:chOff x="957879" y="3431284"/>
              <a:chExt cx="2482582" cy="3600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958850" y="3449283"/>
                <a:ext cx="2481611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矩形: 圆角 38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86221" y="3533756"/>
              <a:ext cx="2589539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65916" y="5009584"/>
            <a:ext cx="2769038" cy="1392842"/>
            <a:chOff x="1774155" y="2996789"/>
            <a:chExt cx="2769038" cy="1392842"/>
          </a:xfrm>
        </p:grpSpPr>
        <p:sp>
          <p:nvSpPr>
            <p:cNvPr id="41" name="文本框 40"/>
            <p:cNvSpPr txBox="1"/>
            <p:nvPr/>
          </p:nvSpPr>
          <p:spPr>
            <a:xfrm>
              <a:off x="2162088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774155" y="3447328"/>
              <a:ext cx="2661667" cy="36000"/>
              <a:chOff x="1738856" y="3431284"/>
              <a:chExt cx="2661667" cy="36000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1738856" y="3449283"/>
                <a:ext cx="2642742" cy="0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: 圆角 44"/>
              <p:cNvSpPr/>
              <p:nvPr/>
            </p:nvSpPr>
            <p:spPr>
              <a:xfrm rot="16200000">
                <a:off x="4202523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900451" y="3533756"/>
              <a:ext cx="2642742" cy="855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46" name="弧形 45"/>
          <p:cNvSpPr/>
          <p:nvPr/>
        </p:nvSpPr>
        <p:spPr>
          <a:xfrm>
            <a:off x="4314950" y="1605010"/>
            <a:ext cx="3562100" cy="3879414"/>
          </a:xfrm>
          <a:prstGeom prst="arc">
            <a:avLst>
              <a:gd name="adj1" fmla="val 14582525"/>
              <a:gd name="adj2" fmla="val 17934079"/>
            </a:avLst>
          </a:prstGeom>
          <a:ln w="0">
            <a:gradFill>
              <a:gsLst>
                <a:gs pos="0">
                  <a:schemeClr val="accent1">
                    <a:lumMod val="75000"/>
                  </a:schemeClr>
                </a:gs>
                <a:gs pos="17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314950" y="1766714"/>
            <a:ext cx="3562100" cy="5184696"/>
            <a:chOff x="4314950" y="1766714"/>
            <a:chExt cx="3562100" cy="5184696"/>
          </a:xfrm>
        </p:grpSpPr>
        <p:sp>
          <p:nvSpPr>
            <p:cNvPr id="48" name="弧形 47"/>
            <p:cNvSpPr/>
            <p:nvPr/>
          </p:nvSpPr>
          <p:spPr>
            <a:xfrm>
              <a:off x="4314950" y="1766714"/>
              <a:ext cx="3562100" cy="4018888"/>
            </a:xfrm>
            <a:prstGeom prst="arc">
              <a:avLst>
                <a:gd name="adj1" fmla="val 10786003"/>
                <a:gd name="adj2" fmla="val 67802"/>
              </a:avLst>
            </a:prstGeom>
            <a:gradFill>
              <a:gsLst>
                <a:gs pos="19000">
                  <a:schemeClr val="accent2">
                    <a:alpha val="40000"/>
                  </a:schemeClr>
                </a:gs>
                <a:gs pos="0">
                  <a:schemeClr val="accent1">
                    <a:lumMod val="75000"/>
                    <a:alpha val="70000"/>
                  </a:schemeClr>
                </a:gs>
                <a:gs pos="8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锐字云字库细圆GB" panose="02010604000000000000" pitchFamily="2" charset="-122"/>
              </a:endParaRPr>
            </a:p>
          </p:txBody>
        </p:sp>
        <p:cxnSp>
          <p:nvCxnSpPr>
            <p:cNvPr id="49" name="直接连接符 48"/>
            <p:cNvCxnSpPr>
              <a:stCxn id="48" idx="0"/>
            </p:cNvCxnSpPr>
            <p:nvPr/>
          </p:nvCxnSpPr>
          <p:spPr>
            <a:xfrm>
              <a:off x="4314961" y="3783410"/>
              <a:ext cx="0" cy="3168000"/>
            </a:xfrm>
            <a:prstGeom prst="line">
              <a:avLst/>
            </a:prstGeom>
            <a:gradFill>
              <a:gsLst>
                <a:gs pos="19000">
                  <a:schemeClr val="accent2">
                    <a:alpha val="40000"/>
                  </a:schemeClr>
                </a:gs>
                <a:gs pos="0">
                  <a:schemeClr val="accent1">
                    <a:lumMod val="75000"/>
                    <a:alpha val="70000"/>
                  </a:schemeClr>
                </a:gs>
                <a:gs pos="8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>
              <a:stCxn id="48" idx="2"/>
            </p:cNvCxnSpPr>
            <p:nvPr/>
          </p:nvCxnSpPr>
          <p:spPr>
            <a:xfrm>
              <a:off x="7876777" y="3811284"/>
              <a:ext cx="0" cy="3140126"/>
            </a:xfrm>
            <a:prstGeom prst="line">
              <a:avLst/>
            </a:prstGeom>
            <a:gradFill>
              <a:gsLst>
                <a:gs pos="19000">
                  <a:schemeClr val="accent2">
                    <a:alpha val="40000"/>
                  </a:schemeClr>
                </a:gs>
                <a:gs pos="0">
                  <a:schemeClr val="accent1">
                    <a:lumMod val="75000"/>
                    <a:alpha val="70000"/>
                  </a:schemeClr>
                </a:gs>
                <a:gs pos="8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694053" y="1944012"/>
            <a:ext cx="1590466" cy="109538"/>
            <a:chOff x="3694053" y="1944012"/>
            <a:chExt cx="1590466" cy="109538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694053" y="2000372"/>
              <a:ext cx="1590466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3956313" y="1944012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3881127" y="2053550"/>
              <a:ext cx="74850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3694053" y="3561675"/>
            <a:ext cx="620897" cy="77788"/>
            <a:chOff x="3694053" y="3561675"/>
            <a:chExt cx="620897" cy="7778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694053" y="3601631"/>
              <a:ext cx="620897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3877333" y="3561675"/>
              <a:ext cx="10768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3814716" y="3639463"/>
              <a:ext cx="35114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3694053" y="5194378"/>
            <a:ext cx="620897" cy="77788"/>
            <a:chOff x="3694053" y="5194378"/>
            <a:chExt cx="620897" cy="77788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3694053" y="5240416"/>
              <a:ext cx="620897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3877333" y="5194378"/>
              <a:ext cx="10768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3814716" y="5272166"/>
              <a:ext cx="35114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7867313" y="5194378"/>
            <a:ext cx="620897" cy="77788"/>
            <a:chOff x="7867313" y="5194378"/>
            <a:chExt cx="620897" cy="77788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7867313" y="5240416"/>
              <a:ext cx="620897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106433" y="5194378"/>
              <a:ext cx="10768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043816" y="5272166"/>
              <a:ext cx="35114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7867313" y="3561675"/>
            <a:ext cx="620897" cy="77788"/>
            <a:chOff x="7867313" y="3561675"/>
            <a:chExt cx="620897" cy="77788"/>
          </a:xfrm>
        </p:grpSpPr>
        <p:cxnSp>
          <p:nvCxnSpPr>
            <p:cNvPr id="68" name="直接连接符 67"/>
            <p:cNvCxnSpPr/>
            <p:nvPr/>
          </p:nvCxnSpPr>
          <p:spPr>
            <a:xfrm flipH="1">
              <a:off x="7867313" y="3601631"/>
              <a:ext cx="620897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106433" y="3561675"/>
              <a:ext cx="10768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043816" y="3639463"/>
              <a:ext cx="35114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897744" y="1975762"/>
            <a:ext cx="1590466" cy="77788"/>
            <a:chOff x="6897744" y="1975762"/>
            <a:chExt cx="1590466" cy="77788"/>
          </a:xfrm>
        </p:grpSpPr>
        <p:cxnSp>
          <p:nvCxnSpPr>
            <p:cNvPr id="72" name="直接连接符 71"/>
            <p:cNvCxnSpPr/>
            <p:nvPr/>
          </p:nvCxnSpPr>
          <p:spPr>
            <a:xfrm flipH="1">
              <a:off x="6897744" y="2000372"/>
              <a:ext cx="1590466" cy="0"/>
            </a:xfrm>
            <a:prstGeom prst="line">
              <a:avLst/>
            </a:prstGeom>
            <a:ln>
              <a:gradFill flip="none" rotWithShape="1">
                <a:gsLst>
                  <a:gs pos="54000">
                    <a:schemeClr val="accent3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8043816" y="1975762"/>
              <a:ext cx="17030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435850" y="2053550"/>
              <a:ext cx="95911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弦形 74"/>
          <p:cNvSpPr/>
          <p:nvPr/>
        </p:nvSpPr>
        <p:spPr>
          <a:xfrm>
            <a:off x="4509305" y="1906187"/>
            <a:ext cx="3173390" cy="3983179"/>
          </a:xfrm>
          <a:prstGeom prst="chord">
            <a:avLst>
              <a:gd name="adj1" fmla="val 9998922"/>
              <a:gd name="adj2" fmla="val 1010316"/>
            </a:avLst>
          </a:prstGeom>
          <a:gradFill>
            <a:gsLst>
              <a:gs pos="19000">
                <a:schemeClr val="accent2">
                  <a:alpha val="40000"/>
                </a:schemeClr>
              </a:gs>
              <a:gs pos="0">
                <a:schemeClr val="accent1">
                  <a:lumMod val="75000"/>
                  <a:alpha val="70000"/>
                </a:schemeClr>
              </a:gs>
              <a:gs pos="80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933" y="2636117"/>
            <a:ext cx="2514142" cy="25141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1073149" y="2743640"/>
            <a:ext cx="2477223" cy="2142514"/>
          </a:xfrm>
          <a:custGeom>
            <a:avLst/>
            <a:gdLst>
              <a:gd name="connsiteX0" fmla="*/ 52531 w 2974201"/>
              <a:gd name="connsiteY0" fmla="*/ 593776 h 1476437"/>
              <a:gd name="connsiteX1" fmla="*/ 396916 w 2974201"/>
              <a:gd name="connsiteY1" fmla="*/ 866908 h 1476437"/>
              <a:gd name="connsiteX2" fmla="*/ 1952583 w 2974201"/>
              <a:gd name="connsiteY2" fmla="*/ 1472550 h 1476437"/>
              <a:gd name="connsiteX3" fmla="*/ 2961986 w 2974201"/>
              <a:gd name="connsiteY3" fmla="*/ 546274 h 1476437"/>
              <a:gd name="connsiteX4" fmla="*/ 1275690 w 2974201"/>
              <a:gd name="connsiteY4" fmla="*/ 9 h 1476437"/>
              <a:gd name="connsiteX5" fmla="*/ 52531 w 2974201"/>
              <a:gd name="connsiteY5" fmla="*/ 593776 h 1476437"/>
              <a:gd name="connsiteX0-1" fmla="*/ 53591 w 2975273"/>
              <a:gd name="connsiteY0-2" fmla="*/ 593776 h 1480227"/>
              <a:gd name="connsiteX1-3" fmla="*/ 393213 w 2975273"/>
              <a:gd name="connsiteY1-4" fmla="*/ 966921 h 1480227"/>
              <a:gd name="connsiteX2-5" fmla="*/ 1953643 w 2975273"/>
              <a:gd name="connsiteY2-6" fmla="*/ 1472550 h 1480227"/>
              <a:gd name="connsiteX3-7" fmla="*/ 2963046 w 2975273"/>
              <a:gd name="connsiteY3-8" fmla="*/ 546274 h 1480227"/>
              <a:gd name="connsiteX4-9" fmla="*/ 1276750 w 2975273"/>
              <a:gd name="connsiteY4-10" fmla="*/ 9 h 1480227"/>
              <a:gd name="connsiteX5-11" fmla="*/ 53591 w 2975273"/>
              <a:gd name="connsiteY5-12" fmla="*/ 593776 h 1480227"/>
              <a:gd name="connsiteX0-13" fmla="*/ 53372 w 2974909"/>
              <a:gd name="connsiteY0-14" fmla="*/ 593776 h 1456745"/>
              <a:gd name="connsiteX1-15" fmla="*/ 392994 w 2974909"/>
              <a:gd name="connsiteY1-16" fmla="*/ 966921 h 1456745"/>
              <a:gd name="connsiteX2-17" fmla="*/ 1943899 w 2974909"/>
              <a:gd name="connsiteY2-18" fmla="*/ 1448738 h 1456745"/>
              <a:gd name="connsiteX3-19" fmla="*/ 2962827 w 2974909"/>
              <a:gd name="connsiteY3-20" fmla="*/ 546274 h 1456745"/>
              <a:gd name="connsiteX4-21" fmla="*/ 1276531 w 2974909"/>
              <a:gd name="connsiteY4-22" fmla="*/ 9 h 1456745"/>
              <a:gd name="connsiteX5-23" fmla="*/ 53372 w 2974909"/>
              <a:gd name="connsiteY5-24" fmla="*/ 593776 h 1456745"/>
              <a:gd name="connsiteX0-25" fmla="*/ 53372 w 2974909"/>
              <a:gd name="connsiteY0-26" fmla="*/ 593776 h 1451884"/>
              <a:gd name="connsiteX1-27" fmla="*/ 392994 w 2974909"/>
              <a:gd name="connsiteY1-28" fmla="*/ 966921 h 1451884"/>
              <a:gd name="connsiteX2-29" fmla="*/ 1943899 w 2974909"/>
              <a:gd name="connsiteY2-30" fmla="*/ 1448738 h 1451884"/>
              <a:gd name="connsiteX3-31" fmla="*/ 2962827 w 2974909"/>
              <a:gd name="connsiteY3-32" fmla="*/ 546274 h 1451884"/>
              <a:gd name="connsiteX4-33" fmla="*/ 1276531 w 2974909"/>
              <a:gd name="connsiteY4-34" fmla="*/ 9 h 1451884"/>
              <a:gd name="connsiteX5-35" fmla="*/ 53372 w 2974909"/>
              <a:gd name="connsiteY5-36" fmla="*/ 593776 h 1451884"/>
              <a:gd name="connsiteX0-37" fmla="*/ 53372 w 2974909"/>
              <a:gd name="connsiteY0-38" fmla="*/ 593776 h 1459529"/>
              <a:gd name="connsiteX1-39" fmla="*/ 392994 w 2974909"/>
              <a:gd name="connsiteY1-40" fmla="*/ 966921 h 1459529"/>
              <a:gd name="connsiteX2-41" fmla="*/ 1943899 w 2974909"/>
              <a:gd name="connsiteY2-42" fmla="*/ 1448738 h 1459529"/>
              <a:gd name="connsiteX3-43" fmla="*/ 2962827 w 2974909"/>
              <a:gd name="connsiteY3-44" fmla="*/ 546274 h 1459529"/>
              <a:gd name="connsiteX4-45" fmla="*/ 1276531 w 2974909"/>
              <a:gd name="connsiteY4-46" fmla="*/ 9 h 1459529"/>
              <a:gd name="connsiteX5-47" fmla="*/ 53372 w 2974909"/>
              <a:gd name="connsiteY5-48" fmla="*/ 593776 h 1459529"/>
              <a:gd name="connsiteX0-49" fmla="*/ 53372 w 3021111"/>
              <a:gd name="connsiteY0-50" fmla="*/ 593776 h 1459529"/>
              <a:gd name="connsiteX1-51" fmla="*/ 392994 w 3021111"/>
              <a:gd name="connsiteY1-52" fmla="*/ 966921 h 1459529"/>
              <a:gd name="connsiteX2-53" fmla="*/ 1943899 w 3021111"/>
              <a:gd name="connsiteY2-54" fmla="*/ 1448738 h 1459529"/>
              <a:gd name="connsiteX3-55" fmla="*/ 2962827 w 3021111"/>
              <a:gd name="connsiteY3-56" fmla="*/ 546274 h 1459529"/>
              <a:gd name="connsiteX4-57" fmla="*/ 1276531 w 3021111"/>
              <a:gd name="connsiteY4-58" fmla="*/ 9 h 1459529"/>
              <a:gd name="connsiteX5-59" fmla="*/ 53372 w 3021111"/>
              <a:gd name="connsiteY5-60" fmla="*/ 593776 h 1459529"/>
              <a:gd name="connsiteX0-61" fmla="*/ 53372 w 3021111"/>
              <a:gd name="connsiteY0-62" fmla="*/ 603143 h 1468896"/>
              <a:gd name="connsiteX1-63" fmla="*/ 392994 w 3021111"/>
              <a:gd name="connsiteY1-64" fmla="*/ 976288 h 1468896"/>
              <a:gd name="connsiteX2-65" fmla="*/ 1943899 w 3021111"/>
              <a:gd name="connsiteY2-66" fmla="*/ 1458105 h 1468896"/>
              <a:gd name="connsiteX3-67" fmla="*/ 2962827 w 3021111"/>
              <a:gd name="connsiteY3-68" fmla="*/ 555641 h 1468896"/>
              <a:gd name="connsiteX4-69" fmla="*/ 1276531 w 3021111"/>
              <a:gd name="connsiteY4-70" fmla="*/ 9376 h 1468896"/>
              <a:gd name="connsiteX5-71" fmla="*/ 53372 w 3021111"/>
              <a:gd name="connsiteY5-72" fmla="*/ 603143 h 1468896"/>
              <a:gd name="connsiteX0-73" fmla="*/ 53372 w 3021111"/>
              <a:gd name="connsiteY0-74" fmla="*/ 603143 h 1468896"/>
              <a:gd name="connsiteX1-75" fmla="*/ 392994 w 3021111"/>
              <a:gd name="connsiteY1-76" fmla="*/ 976288 h 1468896"/>
              <a:gd name="connsiteX2-77" fmla="*/ 1943899 w 3021111"/>
              <a:gd name="connsiteY2-78" fmla="*/ 1458105 h 1468896"/>
              <a:gd name="connsiteX3-79" fmla="*/ 2962827 w 3021111"/>
              <a:gd name="connsiteY3-80" fmla="*/ 555641 h 1468896"/>
              <a:gd name="connsiteX4-81" fmla="*/ 1276531 w 3021111"/>
              <a:gd name="connsiteY4-82" fmla="*/ 9376 h 1468896"/>
              <a:gd name="connsiteX5-83" fmla="*/ 53372 w 3021111"/>
              <a:gd name="connsiteY5-84" fmla="*/ 603143 h 1468896"/>
              <a:gd name="connsiteX0-85" fmla="*/ 53372 w 3021111"/>
              <a:gd name="connsiteY0-86" fmla="*/ 589171 h 1454924"/>
              <a:gd name="connsiteX1-87" fmla="*/ 392994 w 3021111"/>
              <a:gd name="connsiteY1-88" fmla="*/ 962316 h 1454924"/>
              <a:gd name="connsiteX2-89" fmla="*/ 1943899 w 3021111"/>
              <a:gd name="connsiteY2-90" fmla="*/ 1444133 h 1454924"/>
              <a:gd name="connsiteX3-91" fmla="*/ 2962827 w 3021111"/>
              <a:gd name="connsiteY3-92" fmla="*/ 541669 h 1454924"/>
              <a:gd name="connsiteX4-93" fmla="*/ 1276531 w 3021111"/>
              <a:gd name="connsiteY4-94" fmla="*/ 9691 h 1454924"/>
              <a:gd name="connsiteX5-95" fmla="*/ 53372 w 3021111"/>
              <a:gd name="connsiteY5-96" fmla="*/ 589171 h 1454924"/>
              <a:gd name="connsiteX0-97" fmla="*/ 49273 w 3045587"/>
              <a:gd name="connsiteY0-98" fmla="*/ 555834 h 1454924"/>
              <a:gd name="connsiteX1-99" fmla="*/ 417470 w 3045587"/>
              <a:gd name="connsiteY1-100" fmla="*/ 962316 h 1454924"/>
              <a:gd name="connsiteX2-101" fmla="*/ 1968375 w 3045587"/>
              <a:gd name="connsiteY2-102" fmla="*/ 1444133 h 1454924"/>
              <a:gd name="connsiteX3-103" fmla="*/ 2987303 w 3045587"/>
              <a:gd name="connsiteY3-104" fmla="*/ 541669 h 1454924"/>
              <a:gd name="connsiteX4-105" fmla="*/ 1301007 w 3045587"/>
              <a:gd name="connsiteY4-106" fmla="*/ 9691 h 1454924"/>
              <a:gd name="connsiteX5-107" fmla="*/ 49273 w 3045587"/>
              <a:gd name="connsiteY5-108" fmla="*/ 555834 h 1454924"/>
              <a:gd name="connsiteX0-109" fmla="*/ 49273 w 3045587"/>
              <a:gd name="connsiteY0-110" fmla="*/ 555834 h 1454924"/>
              <a:gd name="connsiteX1-111" fmla="*/ 417470 w 3045587"/>
              <a:gd name="connsiteY1-112" fmla="*/ 962316 h 1454924"/>
              <a:gd name="connsiteX2-113" fmla="*/ 1968375 w 3045587"/>
              <a:gd name="connsiteY2-114" fmla="*/ 1444133 h 1454924"/>
              <a:gd name="connsiteX3-115" fmla="*/ 2987303 w 3045587"/>
              <a:gd name="connsiteY3-116" fmla="*/ 541669 h 1454924"/>
              <a:gd name="connsiteX4-117" fmla="*/ 1301007 w 3045587"/>
              <a:gd name="connsiteY4-118" fmla="*/ 9691 h 1454924"/>
              <a:gd name="connsiteX5-119" fmla="*/ 49273 w 3045587"/>
              <a:gd name="connsiteY5-120" fmla="*/ 555834 h 1454924"/>
              <a:gd name="connsiteX0-121" fmla="*/ 52649 w 3025151"/>
              <a:gd name="connsiteY0-122" fmla="*/ 512971 h 1454924"/>
              <a:gd name="connsiteX1-123" fmla="*/ 397034 w 3025151"/>
              <a:gd name="connsiteY1-124" fmla="*/ 962316 h 1454924"/>
              <a:gd name="connsiteX2-125" fmla="*/ 1947939 w 3025151"/>
              <a:gd name="connsiteY2-126" fmla="*/ 1444133 h 1454924"/>
              <a:gd name="connsiteX3-127" fmla="*/ 2966867 w 3025151"/>
              <a:gd name="connsiteY3-128" fmla="*/ 541669 h 1454924"/>
              <a:gd name="connsiteX4-129" fmla="*/ 1280571 w 3025151"/>
              <a:gd name="connsiteY4-130" fmla="*/ 9691 h 1454924"/>
              <a:gd name="connsiteX5-131" fmla="*/ 52649 w 3025151"/>
              <a:gd name="connsiteY5-132" fmla="*/ 512971 h 1454924"/>
              <a:gd name="connsiteX0-133" fmla="*/ 38835 w 3011337"/>
              <a:gd name="connsiteY0-134" fmla="*/ 512971 h 1454924"/>
              <a:gd name="connsiteX1-135" fmla="*/ 383220 w 3011337"/>
              <a:gd name="connsiteY1-136" fmla="*/ 962316 h 1454924"/>
              <a:gd name="connsiteX2-137" fmla="*/ 1934125 w 3011337"/>
              <a:gd name="connsiteY2-138" fmla="*/ 1444133 h 1454924"/>
              <a:gd name="connsiteX3-139" fmla="*/ 2953053 w 3011337"/>
              <a:gd name="connsiteY3-140" fmla="*/ 541669 h 1454924"/>
              <a:gd name="connsiteX4-141" fmla="*/ 1266757 w 3011337"/>
              <a:gd name="connsiteY4-142" fmla="*/ 9691 h 1454924"/>
              <a:gd name="connsiteX5-143" fmla="*/ 38835 w 3011337"/>
              <a:gd name="connsiteY5-144" fmla="*/ 512971 h 1454924"/>
              <a:gd name="connsiteX0-145" fmla="*/ 27328 w 2999830"/>
              <a:gd name="connsiteY0-146" fmla="*/ 512971 h 1454924"/>
              <a:gd name="connsiteX1-147" fmla="*/ 371713 w 2999830"/>
              <a:gd name="connsiteY1-148" fmla="*/ 962316 h 1454924"/>
              <a:gd name="connsiteX2-149" fmla="*/ 1922618 w 2999830"/>
              <a:gd name="connsiteY2-150" fmla="*/ 1444133 h 1454924"/>
              <a:gd name="connsiteX3-151" fmla="*/ 2941546 w 2999830"/>
              <a:gd name="connsiteY3-152" fmla="*/ 541669 h 1454924"/>
              <a:gd name="connsiteX4-153" fmla="*/ 1255250 w 2999830"/>
              <a:gd name="connsiteY4-154" fmla="*/ 9691 h 1454924"/>
              <a:gd name="connsiteX5-155" fmla="*/ 27328 w 2999830"/>
              <a:gd name="connsiteY5-156" fmla="*/ 512971 h 1454924"/>
              <a:gd name="connsiteX0-157" fmla="*/ 41059 w 3013561"/>
              <a:gd name="connsiteY0-158" fmla="*/ 512971 h 1454924"/>
              <a:gd name="connsiteX1-159" fmla="*/ 385444 w 3013561"/>
              <a:gd name="connsiteY1-160" fmla="*/ 962316 h 1454924"/>
              <a:gd name="connsiteX2-161" fmla="*/ 1936349 w 3013561"/>
              <a:gd name="connsiteY2-162" fmla="*/ 1444133 h 1454924"/>
              <a:gd name="connsiteX3-163" fmla="*/ 2955277 w 3013561"/>
              <a:gd name="connsiteY3-164" fmla="*/ 541669 h 1454924"/>
              <a:gd name="connsiteX4-165" fmla="*/ 1268981 w 3013561"/>
              <a:gd name="connsiteY4-166" fmla="*/ 9691 h 1454924"/>
              <a:gd name="connsiteX5-167" fmla="*/ 41059 w 3013561"/>
              <a:gd name="connsiteY5-168" fmla="*/ 512971 h 1454924"/>
              <a:gd name="connsiteX0-169" fmla="*/ 41059 w 3014430"/>
              <a:gd name="connsiteY0-170" fmla="*/ 512971 h 1446110"/>
              <a:gd name="connsiteX1-171" fmla="*/ 385444 w 3014430"/>
              <a:gd name="connsiteY1-172" fmla="*/ 962316 h 1446110"/>
              <a:gd name="connsiteX2-173" fmla="*/ 1941112 w 3014430"/>
              <a:gd name="connsiteY2-174" fmla="*/ 1434608 h 1446110"/>
              <a:gd name="connsiteX3-175" fmla="*/ 2955277 w 3014430"/>
              <a:gd name="connsiteY3-176" fmla="*/ 541669 h 1446110"/>
              <a:gd name="connsiteX4-177" fmla="*/ 1268981 w 3014430"/>
              <a:gd name="connsiteY4-178" fmla="*/ 9691 h 1446110"/>
              <a:gd name="connsiteX5-179" fmla="*/ 41059 w 3014430"/>
              <a:gd name="connsiteY5-180" fmla="*/ 512971 h 1446110"/>
              <a:gd name="connsiteX0-181" fmla="*/ 41059 w 3014430"/>
              <a:gd name="connsiteY0-182" fmla="*/ 512971 h 1459357"/>
              <a:gd name="connsiteX1-183" fmla="*/ 385444 w 3014430"/>
              <a:gd name="connsiteY1-184" fmla="*/ 962316 h 1459357"/>
              <a:gd name="connsiteX2-185" fmla="*/ 1941112 w 3014430"/>
              <a:gd name="connsiteY2-186" fmla="*/ 1448896 h 1459357"/>
              <a:gd name="connsiteX3-187" fmla="*/ 2955277 w 3014430"/>
              <a:gd name="connsiteY3-188" fmla="*/ 541669 h 1459357"/>
              <a:gd name="connsiteX4-189" fmla="*/ 1268981 w 3014430"/>
              <a:gd name="connsiteY4-190" fmla="*/ 9691 h 1459357"/>
              <a:gd name="connsiteX5-191" fmla="*/ 41059 w 3014430"/>
              <a:gd name="connsiteY5-192" fmla="*/ 512971 h 1459357"/>
              <a:gd name="connsiteX0-193" fmla="*/ 41059 w 3014430"/>
              <a:gd name="connsiteY0-194" fmla="*/ 512971 h 1475012"/>
              <a:gd name="connsiteX1-195" fmla="*/ 385444 w 3014430"/>
              <a:gd name="connsiteY1-196" fmla="*/ 962316 h 1475012"/>
              <a:gd name="connsiteX2-197" fmla="*/ 1941112 w 3014430"/>
              <a:gd name="connsiteY2-198" fmla="*/ 1448896 h 1475012"/>
              <a:gd name="connsiteX3-199" fmla="*/ 2955277 w 3014430"/>
              <a:gd name="connsiteY3-200" fmla="*/ 541669 h 1475012"/>
              <a:gd name="connsiteX4-201" fmla="*/ 1268981 w 3014430"/>
              <a:gd name="connsiteY4-202" fmla="*/ 9691 h 1475012"/>
              <a:gd name="connsiteX5-203" fmla="*/ 41059 w 3014430"/>
              <a:gd name="connsiteY5-204" fmla="*/ 512971 h 1475012"/>
              <a:gd name="connsiteX0-205" fmla="*/ 58310 w 2898331"/>
              <a:gd name="connsiteY0-206" fmla="*/ 379199 h 1475012"/>
              <a:gd name="connsiteX1-207" fmla="*/ 269345 w 2898331"/>
              <a:gd name="connsiteY1-208" fmla="*/ 962316 h 1475012"/>
              <a:gd name="connsiteX2-209" fmla="*/ 1825013 w 2898331"/>
              <a:gd name="connsiteY2-210" fmla="*/ 1448896 h 1475012"/>
              <a:gd name="connsiteX3-211" fmla="*/ 2839178 w 2898331"/>
              <a:gd name="connsiteY3-212" fmla="*/ 541669 h 1475012"/>
              <a:gd name="connsiteX4-213" fmla="*/ 1152882 w 2898331"/>
              <a:gd name="connsiteY4-214" fmla="*/ 9691 h 1475012"/>
              <a:gd name="connsiteX5-215" fmla="*/ 58310 w 2898331"/>
              <a:gd name="connsiteY5-216" fmla="*/ 379199 h 1475012"/>
              <a:gd name="connsiteX0-217" fmla="*/ 86756 w 2812477"/>
              <a:gd name="connsiteY0-218" fmla="*/ 308793 h 1475012"/>
              <a:gd name="connsiteX1-219" fmla="*/ 183491 w 2812477"/>
              <a:gd name="connsiteY1-220" fmla="*/ 962316 h 1475012"/>
              <a:gd name="connsiteX2-221" fmla="*/ 1739159 w 2812477"/>
              <a:gd name="connsiteY2-222" fmla="*/ 1448896 h 1475012"/>
              <a:gd name="connsiteX3-223" fmla="*/ 2753324 w 2812477"/>
              <a:gd name="connsiteY3-224" fmla="*/ 541669 h 1475012"/>
              <a:gd name="connsiteX4-225" fmla="*/ 1067028 w 2812477"/>
              <a:gd name="connsiteY4-226" fmla="*/ 9691 h 1475012"/>
              <a:gd name="connsiteX5-227" fmla="*/ 86756 w 2812477"/>
              <a:gd name="connsiteY5-228" fmla="*/ 308793 h 1475012"/>
              <a:gd name="connsiteX0-229" fmla="*/ 40190 w 3023086"/>
              <a:gd name="connsiteY0-230" fmla="*/ 287671 h 1475012"/>
              <a:gd name="connsiteX1-231" fmla="*/ 394100 w 3023086"/>
              <a:gd name="connsiteY1-232" fmla="*/ 962316 h 1475012"/>
              <a:gd name="connsiteX2-233" fmla="*/ 1949768 w 3023086"/>
              <a:gd name="connsiteY2-234" fmla="*/ 1448896 h 1475012"/>
              <a:gd name="connsiteX3-235" fmla="*/ 2963933 w 3023086"/>
              <a:gd name="connsiteY3-236" fmla="*/ 541669 h 1475012"/>
              <a:gd name="connsiteX4-237" fmla="*/ 1277637 w 3023086"/>
              <a:gd name="connsiteY4-238" fmla="*/ 9691 h 1475012"/>
              <a:gd name="connsiteX5-239" fmla="*/ 40190 w 3023086"/>
              <a:gd name="connsiteY5-240" fmla="*/ 287671 h 1475012"/>
              <a:gd name="connsiteX0-241" fmla="*/ 65839 w 3048735"/>
              <a:gd name="connsiteY0-242" fmla="*/ 287671 h 1468129"/>
              <a:gd name="connsiteX1-243" fmla="*/ 238774 w 3048735"/>
              <a:gd name="connsiteY1-244" fmla="*/ 877828 h 1468129"/>
              <a:gd name="connsiteX2-245" fmla="*/ 1975417 w 3048735"/>
              <a:gd name="connsiteY2-246" fmla="*/ 1448896 h 1468129"/>
              <a:gd name="connsiteX3-247" fmla="*/ 2989582 w 3048735"/>
              <a:gd name="connsiteY3-248" fmla="*/ 541669 h 1468129"/>
              <a:gd name="connsiteX4-249" fmla="*/ 1303286 w 3048735"/>
              <a:gd name="connsiteY4-250" fmla="*/ 9691 h 1468129"/>
              <a:gd name="connsiteX5-251" fmla="*/ 65839 w 3048735"/>
              <a:gd name="connsiteY5-252" fmla="*/ 287671 h 1468129"/>
              <a:gd name="connsiteX0-253" fmla="*/ 65839 w 3033886"/>
              <a:gd name="connsiteY0-254" fmla="*/ 287671 h 1300978"/>
              <a:gd name="connsiteX1-255" fmla="*/ 238774 w 3033886"/>
              <a:gd name="connsiteY1-256" fmla="*/ 877828 h 1300978"/>
              <a:gd name="connsiteX2-257" fmla="*/ 1880167 w 3033886"/>
              <a:gd name="connsiteY2-258" fmla="*/ 1258799 h 1300978"/>
              <a:gd name="connsiteX3-259" fmla="*/ 2989582 w 3033886"/>
              <a:gd name="connsiteY3-260" fmla="*/ 541669 h 1300978"/>
              <a:gd name="connsiteX4-261" fmla="*/ 1303286 w 3033886"/>
              <a:gd name="connsiteY4-262" fmla="*/ 9691 h 1300978"/>
              <a:gd name="connsiteX5-263" fmla="*/ 65839 w 3033886"/>
              <a:gd name="connsiteY5-264" fmla="*/ 287671 h 1300978"/>
              <a:gd name="connsiteX0-265" fmla="*/ 65839 w 3101510"/>
              <a:gd name="connsiteY0-266" fmla="*/ 283680 h 1296987"/>
              <a:gd name="connsiteX1-267" fmla="*/ 238774 w 3101510"/>
              <a:gd name="connsiteY1-268" fmla="*/ 873837 h 1296987"/>
              <a:gd name="connsiteX2-269" fmla="*/ 1880167 w 3101510"/>
              <a:gd name="connsiteY2-270" fmla="*/ 1254808 h 1296987"/>
              <a:gd name="connsiteX3-271" fmla="*/ 3065782 w 3101510"/>
              <a:gd name="connsiteY3-272" fmla="*/ 833384 h 1296987"/>
              <a:gd name="connsiteX4-273" fmla="*/ 1303286 w 3101510"/>
              <a:gd name="connsiteY4-274" fmla="*/ 5700 h 1296987"/>
              <a:gd name="connsiteX5-275" fmla="*/ 65839 w 3101510"/>
              <a:gd name="connsiteY5-276" fmla="*/ 283680 h 1296987"/>
              <a:gd name="connsiteX0-277" fmla="*/ 65839 w 3101510"/>
              <a:gd name="connsiteY0-278" fmla="*/ 282988 h 1296295"/>
              <a:gd name="connsiteX1-279" fmla="*/ 238774 w 3101510"/>
              <a:gd name="connsiteY1-280" fmla="*/ 873145 h 1296295"/>
              <a:gd name="connsiteX2-281" fmla="*/ 1880167 w 3101510"/>
              <a:gd name="connsiteY2-282" fmla="*/ 1254116 h 1296295"/>
              <a:gd name="connsiteX3-283" fmla="*/ 3065782 w 3101510"/>
              <a:gd name="connsiteY3-284" fmla="*/ 931261 h 1296295"/>
              <a:gd name="connsiteX4-285" fmla="*/ 1303286 w 3101510"/>
              <a:gd name="connsiteY4-286" fmla="*/ 5008 h 1296295"/>
              <a:gd name="connsiteX5-287" fmla="*/ 65839 w 3101510"/>
              <a:gd name="connsiteY5-288" fmla="*/ 282988 h 1296295"/>
              <a:gd name="connsiteX0-289" fmla="*/ 65839 w 3162519"/>
              <a:gd name="connsiteY0-290" fmla="*/ 282155 h 1295462"/>
              <a:gd name="connsiteX1-291" fmla="*/ 238774 w 3162519"/>
              <a:gd name="connsiteY1-292" fmla="*/ 872312 h 1295462"/>
              <a:gd name="connsiteX2-293" fmla="*/ 1880167 w 3162519"/>
              <a:gd name="connsiteY2-294" fmla="*/ 1253283 h 1295462"/>
              <a:gd name="connsiteX3-295" fmla="*/ 3132457 w 3162519"/>
              <a:gd name="connsiteY3-296" fmla="*/ 1092363 h 1295462"/>
              <a:gd name="connsiteX4-297" fmla="*/ 1303286 w 3162519"/>
              <a:gd name="connsiteY4-298" fmla="*/ 4175 h 1295462"/>
              <a:gd name="connsiteX5-299" fmla="*/ 65839 w 3162519"/>
              <a:gd name="connsiteY5-300" fmla="*/ 282155 h 1295462"/>
              <a:gd name="connsiteX0-301" fmla="*/ 65839 w 3162519"/>
              <a:gd name="connsiteY0-302" fmla="*/ 222141 h 1235448"/>
              <a:gd name="connsiteX1-303" fmla="*/ 238774 w 3162519"/>
              <a:gd name="connsiteY1-304" fmla="*/ 812298 h 1235448"/>
              <a:gd name="connsiteX2-305" fmla="*/ 1880167 w 3162519"/>
              <a:gd name="connsiteY2-306" fmla="*/ 1193269 h 1235448"/>
              <a:gd name="connsiteX3-307" fmla="*/ 3132457 w 3162519"/>
              <a:gd name="connsiteY3-308" fmla="*/ 1032349 h 1235448"/>
              <a:gd name="connsiteX4-309" fmla="*/ 1350911 w 3162519"/>
              <a:gd name="connsiteY4-310" fmla="*/ 42730 h 1235448"/>
              <a:gd name="connsiteX5-311" fmla="*/ 65839 w 3162519"/>
              <a:gd name="connsiteY5-312" fmla="*/ 222141 h 1235448"/>
              <a:gd name="connsiteX0-313" fmla="*/ 65839 w 3164767"/>
              <a:gd name="connsiteY0-314" fmla="*/ 222141 h 1344041"/>
              <a:gd name="connsiteX1-315" fmla="*/ 238774 w 3164767"/>
              <a:gd name="connsiteY1-316" fmla="*/ 812298 h 1344041"/>
              <a:gd name="connsiteX2-317" fmla="*/ 1908742 w 3164767"/>
              <a:gd name="connsiteY2-318" fmla="*/ 1320001 h 1344041"/>
              <a:gd name="connsiteX3-319" fmla="*/ 3132457 w 3164767"/>
              <a:gd name="connsiteY3-320" fmla="*/ 1032349 h 1344041"/>
              <a:gd name="connsiteX4-321" fmla="*/ 1350911 w 3164767"/>
              <a:gd name="connsiteY4-322" fmla="*/ 42730 h 1344041"/>
              <a:gd name="connsiteX5-323" fmla="*/ 65839 w 3164767"/>
              <a:gd name="connsiteY5-324" fmla="*/ 222141 h 1344041"/>
              <a:gd name="connsiteX0-325" fmla="*/ 65839 w 3168185"/>
              <a:gd name="connsiteY0-326" fmla="*/ 222141 h 1422481"/>
              <a:gd name="connsiteX1-327" fmla="*/ 238774 w 3168185"/>
              <a:gd name="connsiteY1-328" fmla="*/ 812298 h 1422481"/>
              <a:gd name="connsiteX2-329" fmla="*/ 1946842 w 3168185"/>
              <a:gd name="connsiteY2-330" fmla="*/ 1404488 h 1422481"/>
              <a:gd name="connsiteX3-331" fmla="*/ 3132457 w 3168185"/>
              <a:gd name="connsiteY3-332" fmla="*/ 1032349 h 1422481"/>
              <a:gd name="connsiteX4-333" fmla="*/ 1350911 w 3168185"/>
              <a:gd name="connsiteY4-334" fmla="*/ 42730 h 1422481"/>
              <a:gd name="connsiteX5-335" fmla="*/ 65839 w 3168185"/>
              <a:gd name="connsiteY5-336" fmla="*/ 222141 h 1422481"/>
              <a:gd name="connsiteX0-337" fmla="*/ 65839 w 3172155"/>
              <a:gd name="connsiteY0-338" fmla="*/ 222141 h 1503201"/>
              <a:gd name="connsiteX1-339" fmla="*/ 238774 w 3172155"/>
              <a:gd name="connsiteY1-340" fmla="*/ 812298 h 1503201"/>
              <a:gd name="connsiteX2-341" fmla="*/ 1984942 w 3172155"/>
              <a:gd name="connsiteY2-342" fmla="*/ 1488976 h 1503201"/>
              <a:gd name="connsiteX3-343" fmla="*/ 3132457 w 3172155"/>
              <a:gd name="connsiteY3-344" fmla="*/ 1032349 h 1503201"/>
              <a:gd name="connsiteX4-345" fmla="*/ 1350911 w 3172155"/>
              <a:gd name="connsiteY4-346" fmla="*/ 42730 h 1503201"/>
              <a:gd name="connsiteX5-347" fmla="*/ 65839 w 3172155"/>
              <a:gd name="connsiteY5-348" fmla="*/ 222141 h 1503201"/>
              <a:gd name="connsiteX0-349" fmla="*/ 65839 w 3185048"/>
              <a:gd name="connsiteY0-350" fmla="*/ 222141 h 1640248"/>
              <a:gd name="connsiteX1-351" fmla="*/ 238774 w 3185048"/>
              <a:gd name="connsiteY1-352" fmla="*/ 812298 h 1640248"/>
              <a:gd name="connsiteX2-353" fmla="*/ 2080192 w 3185048"/>
              <a:gd name="connsiteY2-354" fmla="*/ 1629789 h 1640248"/>
              <a:gd name="connsiteX3-355" fmla="*/ 3132457 w 3185048"/>
              <a:gd name="connsiteY3-356" fmla="*/ 1032349 h 1640248"/>
              <a:gd name="connsiteX4-357" fmla="*/ 1350911 w 3185048"/>
              <a:gd name="connsiteY4-358" fmla="*/ 42730 h 1640248"/>
              <a:gd name="connsiteX5-359" fmla="*/ 65839 w 3185048"/>
              <a:gd name="connsiteY5-360" fmla="*/ 222141 h 1640248"/>
              <a:gd name="connsiteX0-361" fmla="*/ 65839 w 3185048"/>
              <a:gd name="connsiteY0-362" fmla="*/ 222141 h 1605793"/>
              <a:gd name="connsiteX1-363" fmla="*/ 238774 w 3185048"/>
              <a:gd name="connsiteY1-364" fmla="*/ 812298 h 1605793"/>
              <a:gd name="connsiteX2-365" fmla="*/ 2080192 w 3185048"/>
              <a:gd name="connsiteY2-366" fmla="*/ 1594586 h 1605793"/>
              <a:gd name="connsiteX3-367" fmla="*/ 3132457 w 3185048"/>
              <a:gd name="connsiteY3-368" fmla="*/ 1032349 h 1605793"/>
              <a:gd name="connsiteX4-369" fmla="*/ 1350911 w 3185048"/>
              <a:gd name="connsiteY4-370" fmla="*/ 42730 h 1605793"/>
              <a:gd name="connsiteX5-371" fmla="*/ 65839 w 3185048"/>
              <a:gd name="connsiteY5-372" fmla="*/ 222141 h 1605793"/>
              <a:gd name="connsiteX0-373" fmla="*/ 65839 w 3242220"/>
              <a:gd name="connsiteY0-374" fmla="*/ 222141 h 1605793"/>
              <a:gd name="connsiteX1-375" fmla="*/ 238774 w 3242220"/>
              <a:gd name="connsiteY1-376" fmla="*/ 812298 h 1605793"/>
              <a:gd name="connsiteX2-377" fmla="*/ 2080192 w 3242220"/>
              <a:gd name="connsiteY2-378" fmla="*/ 1594586 h 1605793"/>
              <a:gd name="connsiteX3-379" fmla="*/ 3199132 w 3242220"/>
              <a:gd name="connsiteY3-380" fmla="*/ 1025308 h 1605793"/>
              <a:gd name="connsiteX4-381" fmla="*/ 1350911 w 3242220"/>
              <a:gd name="connsiteY4-382" fmla="*/ 42730 h 1605793"/>
              <a:gd name="connsiteX5-383" fmla="*/ 65839 w 3242220"/>
              <a:gd name="connsiteY5-384" fmla="*/ 222141 h 1605793"/>
              <a:gd name="connsiteX0-385" fmla="*/ 65839 w 3242220"/>
              <a:gd name="connsiteY0-386" fmla="*/ 222141 h 1605793"/>
              <a:gd name="connsiteX1-387" fmla="*/ 238774 w 3242220"/>
              <a:gd name="connsiteY1-388" fmla="*/ 812298 h 1605793"/>
              <a:gd name="connsiteX2-389" fmla="*/ 2080192 w 3242220"/>
              <a:gd name="connsiteY2-390" fmla="*/ 1594586 h 1605793"/>
              <a:gd name="connsiteX3-391" fmla="*/ 3199132 w 3242220"/>
              <a:gd name="connsiteY3-392" fmla="*/ 1025308 h 1605793"/>
              <a:gd name="connsiteX4-393" fmla="*/ 1350911 w 3242220"/>
              <a:gd name="connsiteY4-394" fmla="*/ 42730 h 1605793"/>
              <a:gd name="connsiteX5-395" fmla="*/ 65839 w 3242220"/>
              <a:gd name="connsiteY5-396" fmla="*/ 222141 h 1605793"/>
              <a:gd name="connsiteX0-397" fmla="*/ 65839 w 3199132"/>
              <a:gd name="connsiteY0-398" fmla="*/ 222141 h 1605793"/>
              <a:gd name="connsiteX1-399" fmla="*/ 238774 w 3199132"/>
              <a:gd name="connsiteY1-400" fmla="*/ 812298 h 1605793"/>
              <a:gd name="connsiteX2-401" fmla="*/ 2080192 w 3199132"/>
              <a:gd name="connsiteY2-402" fmla="*/ 1594586 h 1605793"/>
              <a:gd name="connsiteX3-403" fmla="*/ 3199132 w 3199132"/>
              <a:gd name="connsiteY3-404" fmla="*/ 1025308 h 1605793"/>
              <a:gd name="connsiteX4-405" fmla="*/ 1350911 w 3199132"/>
              <a:gd name="connsiteY4-406" fmla="*/ 42730 h 1605793"/>
              <a:gd name="connsiteX5-407" fmla="*/ 65839 w 3199132"/>
              <a:gd name="connsiteY5-408" fmla="*/ 222141 h 1605793"/>
              <a:gd name="connsiteX0-409" fmla="*/ 65839 w 3094357"/>
              <a:gd name="connsiteY0-410" fmla="*/ 222141 h 1605793"/>
              <a:gd name="connsiteX1-411" fmla="*/ 238774 w 3094357"/>
              <a:gd name="connsiteY1-412" fmla="*/ 812298 h 1605793"/>
              <a:gd name="connsiteX2-413" fmla="*/ 2080192 w 3094357"/>
              <a:gd name="connsiteY2-414" fmla="*/ 1594586 h 1605793"/>
              <a:gd name="connsiteX3-415" fmla="*/ 3094357 w 3094357"/>
              <a:gd name="connsiteY3-416" fmla="*/ 954901 h 1605793"/>
              <a:gd name="connsiteX4-417" fmla="*/ 1350911 w 3094357"/>
              <a:gd name="connsiteY4-418" fmla="*/ 42730 h 1605793"/>
              <a:gd name="connsiteX5-419" fmla="*/ 65839 w 3094357"/>
              <a:gd name="connsiteY5-420" fmla="*/ 222141 h 1605793"/>
              <a:gd name="connsiteX0-421" fmla="*/ 65839 w 3145271"/>
              <a:gd name="connsiteY0-422" fmla="*/ 222141 h 1605793"/>
              <a:gd name="connsiteX1-423" fmla="*/ 238774 w 3145271"/>
              <a:gd name="connsiteY1-424" fmla="*/ 812298 h 1605793"/>
              <a:gd name="connsiteX2-425" fmla="*/ 2080192 w 3145271"/>
              <a:gd name="connsiteY2-426" fmla="*/ 1594586 h 1605793"/>
              <a:gd name="connsiteX3-427" fmla="*/ 3094357 w 3145271"/>
              <a:gd name="connsiteY3-428" fmla="*/ 954901 h 1605793"/>
              <a:gd name="connsiteX4-429" fmla="*/ 1350911 w 3145271"/>
              <a:gd name="connsiteY4-430" fmla="*/ 42730 h 1605793"/>
              <a:gd name="connsiteX5-431" fmla="*/ 65839 w 3145271"/>
              <a:gd name="connsiteY5-432" fmla="*/ 222141 h 1605793"/>
              <a:gd name="connsiteX0-433" fmla="*/ 65839 w 3145271"/>
              <a:gd name="connsiteY0-434" fmla="*/ 222141 h 1605793"/>
              <a:gd name="connsiteX1-435" fmla="*/ 238774 w 3145271"/>
              <a:gd name="connsiteY1-436" fmla="*/ 812298 h 1605793"/>
              <a:gd name="connsiteX2-437" fmla="*/ 2080192 w 3145271"/>
              <a:gd name="connsiteY2-438" fmla="*/ 1594586 h 1605793"/>
              <a:gd name="connsiteX3-439" fmla="*/ 3094357 w 3145271"/>
              <a:gd name="connsiteY3-440" fmla="*/ 954901 h 1605793"/>
              <a:gd name="connsiteX4-441" fmla="*/ 1350911 w 3145271"/>
              <a:gd name="connsiteY4-442" fmla="*/ 42730 h 1605793"/>
              <a:gd name="connsiteX5-443" fmla="*/ 65839 w 3145271"/>
              <a:gd name="connsiteY5-444" fmla="*/ 222141 h 1605793"/>
              <a:gd name="connsiteX0-445" fmla="*/ 65839 w 3070320"/>
              <a:gd name="connsiteY0-446" fmla="*/ 222141 h 1605793"/>
              <a:gd name="connsiteX1-447" fmla="*/ 238774 w 3070320"/>
              <a:gd name="connsiteY1-448" fmla="*/ 812298 h 1605793"/>
              <a:gd name="connsiteX2-449" fmla="*/ 2080192 w 3070320"/>
              <a:gd name="connsiteY2-450" fmla="*/ 1594586 h 1605793"/>
              <a:gd name="connsiteX3-451" fmla="*/ 2999107 w 3070320"/>
              <a:gd name="connsiteY3-452" fmla="*/ 954901 h 1605793"/>
              <a:gd name="connsiteX4-453" fmla="*/ 1350911 w 3070320"/>
              <a:gd name="connsiteY4-454" fmla="*/ 42730 h 1605793"/>
              <a:gd name="connsiteX5-455" fmla="*/ 65839 w 3070320"/>
              <a:gd name="connsiteY5-456" fmla="*/ 222141 h 1605793"/>
              <a:gd name="connsiteX0-457" fmla="*/ 65839 w 3070320"/>
              <a:gd name="connsiteY0-458" fmla="*/ 222141 h 1557748"/>
              <a:gd name="connsiteX1-459" fmla="*/ 238774 w 3070320"/>
              <a:gd name="connsiteY1-460" fmla="*/ 812298 h 1557748"/>
              <a:gd name="connsiteX2-461" fmla="*/ 2080192 w 3070320"/>
              <a:gd name="connsiteY2-462" fmla="*/ 1545302 h 1557748"/>
              <a:gd name="connsiteX3-463" fmla="*/ 2999107 w 3070320"/>
              <a:gd name="connsiteY3-464" fmla="*/ 954901 h 1557748"/>
              <a:gd name="connsiteX4-465" fmla="*/ 1350911 w 3070320"/>
              <a:gd name="connsiteY4-466" fmla="*/ 42730 h 1557748"/>
              <a:gd name="connsiteX5-467" fmla="*/ 65839 w 3070320"/>
              <a:gd name="connsiteY5-468" fmla="*/ 222141 h 1557748"/>
              <a:gd name="connsiteX0-469" fmla="*/ 65839 w 3067994"/>
              <a:gd name="connsiteY0-470" fmla="*/ 222141 h 1605793"/>
              <a:gd name="connsiteX1-471" fmla="*/ 238774 w 3067994"/>
              <a:gd name="connsiteY1-472" fmla="*/ 812298 h 1605793"/>
              <a:gd name="connsiteX2-473" fmla="*/ 2070667 w 3067994"/>
              <a:gd name="connsiteY2-474" fmla="*/ 1594586 h 1605793"/>
              <a:gd name="connsiteX3-475" fmla="*/ 2999107 w 3067994"/>
              <a:gd name="connsiteY3-476" fmla="*/ 954901 h 1605793"/>
              <a:gd name="connsiteX4-477" fmla="*/ 1350911 w 3067994"/>
              <a:gd name="connsiteY4-478" fmla="*/ 42730 h 1605793"/>
              <a:gd name="connsiteX5-479" fmla="*/ 65839 w 3067994"/>
              <a:gd name="connsiteY5-480" fmla="*/ 222141 h 1605793"/>
              <a:gd name="connsiteX0-481" fmla="*/ 65839 w 3019925"/>
              <a:gd name="connsiteY0-482" fmla="*/ 222141 h 1605793"/>
              <a:gd name="connsiteX1-483" fmla="*/ 238774 w 3019925"/>
              <a:gd name="connsiteY1-484" fmla="*/ 812298 h 1605793"/>
              <a:gd name="connsiteX2-485" fmla="*/ 2070667 w 3019925"/>
              <a:gd name="connsiteY2-486" fmla="*/ 1594586 h 1605793"/>
              <a:gd name="connsiteX3-487" fmla="*/ 2999107 w 3019925"/>
              <a:gd name="connsiteY3-488" fmla="*/ 954901 h 1605793"/>
              <a:gd name="connsiteX4-489" fmla="*/ 1350911 w 3019925"/>
              <a:gd name="connsiteY4-490" fmla="*/ 42730 h 1605793"/>
              <a:gd name="connsiteX5-491" fmla="*/ 65839 w 3019925"/>
              <a:gd name="connsiteY5-492" fmla="*/ 222141 h 1605793"/>
              <a:gd name="connsiteX0-493" fmla="*/ 65839 w 3065121"/>
              <a:gd name="connsiteY0-494" fmla="*/ 222141 h 1605793"/>
              <a:gd name="connsiteX1-495" fmla="*/ 238774 w 3065121"/>
              <a:gd name="connsiteY1-496" fmla="*/ 812298 h 1605793"/>
              <a:gd name="connsiteX2-497" fmla="*/ 2070667 w 3065121"/>
              <a:gd name="connsiteY2-498" fmla="*/ 1594586 h 1605793"/>
              <a:gd name="connsiteX3-499" fmla="*/ 3046732 w 3065121"/>
              <a:gd name="connsiteY3-500" fmla="*/ 947861 h 1605793"/>
              <a:gd name="connsiteX4-501" fmla="*/ 1350911 w 3065121"/>
              <a:gd name="connsiteY4-502" fmla="*/ 42730 h 1605793"/>
              <a:gd name="connsiteX5-503" fmla="*/ 65839 w 3065121"/>
              <a:gd name="connsiteY5-504" fmla="*/ 222141 h 1605793"/>
              <a:gd name="connsiteX0-505" fmla="*/ 65839 w 3110778"/>
              <a:gd name="connsiteY0-506" fmla="*/ 222141 h 1605793"/>
              <a:gd name="connsiteX1-507" fmla="*/ 238774 w 3110778"/>
              <a:gd name="connsiteY1-508" fmla="*/ 812298 h 1605793"/>
              <a:gd name="connsiteX2-509" fmla="*/ 2070667 w 3110778"/>
              <a:gd name="connsiteY2-510" fmla="*/ 1594586 h 1605793"/>
              <a:gd name="connsiteX3-511" fmla="*/ 3094357 w 3110778"/>
              <a:gd name="connsiteY3-512" fmla="*/ 983064 h 1605793"/>
              <a:gd name="connsiteX4-513" fmla="*/ 1350911 w 3110778"/>
              <a:gd name="connsiteY4-514" fmla="*/ 42730 h 1605793"/>
              <a:gd name="connsiteX5-515" fmla="*/ 65839 w 3110778"/>
              <a:gd name="connsiteY5-516" fmla="*/ 222141 h 1605793"/>
              <a:gd name="connsiteX0-517" fmla="*/ 65839 w 3110778"/>
              <a:gd name="connsiteY0-518" fmla="*/ 222141 h 1605793"/>
              <a:gd name="connsiteX1-519" fmla="*/ 238774 w 3110778"/>
              <a:gd name="connsiteY1-520" fmla="*/ 812298 h 1605793"/>
              <a:gd name="connsiteX2-521" fmla="*/ 2070667 w 3110778"/>
              <a:gd name="connsiteY2-522" fmla="*/ 1594586 h 1605793"/>
              <a:gd name="connsiteX3-523" fmla="*/ 3094357 w 3110778"/>
              <a:gd name="connsiteY3-524" fmla="*/ 983064 h 1605793"/>
              <a:gd name="connsiteX4-525" fmla="*/ 1350911 w 3110778"/>
              <a:gd name="connsiteY4-526" fmla="*/ 42730 h 1605793"/>
              <a:gd name="connsiteX5-527" fmla="*/ 65839 w 3110778"/>
              <a:gd name="connsiteY5-528" fmla="*/ 222141 h 1605793"/>
              <a:gd name="connsiteX0-529" fmla="*/ 65839 w 3095287"/>
              <a:gd name="connsiteY0-530" fmla="*/ 222141 h 1605793"/>
              <a:gd name="connsiteX1-531" fmla="*/ 238774 w 3095287"/>
              <a:gd name="connsiteY1-532" fmla="*/ 812298 h 1605793"/>
              <a:gd name="connsiteX2-533" fmla="*/ 2070667 w 3095287"/>
              <a:gd name="connsiteY2-534" fmla="*/ 1594586 h 1605793"/>
              <a:gd name="connsiteX3-535" fmla="*/ 3094357 w 3095287"/>
              <a:gd name="connsiteY3-536" fmla="*/ 983064 h 1605793"/>
              <a:gd name="connsiteX4-537" fmla="*/ 1350911 w 3095287"/>
              <a:gd name="connsiteY4-538" fmla="*/ 42730 h 1605793"/>
              <a:gd name="connsiteX5-539" fmla="*/ 65839 w 3095287"/>
              <a:gd name="connsiteY5-540" fmla="*/ 222141 h 1605793"/>
              <a:gd name="connsiteX0-541" fmla="*/ 65839 w 3142766"/>
              <a:gd name="connsiteY0-542" fmla="*/ 222141 h 1605793"/>
              <a:gd name="connsiteX1-543" fmla="*/ 238774 w 3142766"/>
              <a:gd name="connsiteY1-544" fmla="*/ 812298 h 1605793"/>
              <a:gd name="connsiteX2-545" fmla="*/ 2070667 w 3142766"/>
              <a:gd name="connsiteY2-546" fmla="*/ 1594586 h 1605793"/>
              <a:gd name="connsiteX3-547" fmla="*/ 3141982 w 3142766"/>
              <a:gd name="connsiteY3-548" fmla="*/ 1046430 h 1605793"/>
              <a:gd name="connsiteX4-549" fmla="*/ 1350911 w 3142766"/>
              <a:gd name="connsiteY4-550" fmla="*/ 42730 h 1605793"/>
              <a:gd name="connsiteX5-551" fmla="*/ 65839 w 3142766"/>
              <a:gd name="connsiteY5-552" fmla="*/ 222141 h 1605793"/>
              <a:gd name="connsiteX0-553" fmla="*/ 65839 w 3085797"/>
              <a:gd name="connsiteY0-554" fmla="*/ 222141 h 1605793"/>
              <a:gd name="connsiteX1-555" fmla="*/ 238774 w 3085797"/>
              <a:gd name="connsiteY1-556" fmla="*/ 812298 h 1605793"/>
              <a:gd name="connsiteX2-557" fmla="*/ 2070667 w 3085797"/>
              <a:gd name="connsiteY2-558" fmla="*/ 1594586 h 1605793"/>
              <a:gd name="connsiteX3-559" fmla="*/ 3084832 w 3085797"/>
              <a:gd name="connsiteY3-560" fmla="*/ 1046430 h 1605793"/>
              <a:gd name="connsiteX4-561" fmla="*/ 1350911 w 3085797"/>
              <a:gd name="connsiteY4-562" fmla="*/ 42730 h 1605793"/>
              <a:gd name="connsiteX5-563" fmla="*/ 65839 w 3085797"/>
              <a:gd name="connsiteY5-564" fmla="*/ 222141 h 1605793"/>
              <a:gd name="connsiteX0-565" fmla="*/ 65839 w 3028929"/>
              <a:gd name="connsiteY0-566" fmla="*/ 222141 h 1605793"/>
              <a:gd name="connsiteX1-567" fmla="*/ 238774 w 3028929"/>
              <a:gd name="connsiteY1-568" fmla="*/ 812298 h 1605793"/>
              <a:gd name="connsiteX2-569" fmla="*/ 2070667 w 3028929"/>
              <a:gd name="connsiteY2-570" fmla="*/ 1594586 h 1605793"/>
              <a:gd name="connsiteX3-571" fmla="*/ 3027682 w 3028929"/>
              <a:gd name="connsiteY3-572" fmla="*/ 1046430 h 1605793"/>
              <a:gd name="connsiteX4-573" fmla="*/ 1350911 w 3028929"/>
              <a:gd name="connsiteY4-574" fmla="*/ 42730 h 1605793"/>
              <a:gd name="connsiteX5-575" fmla="*/ 65839 w 3028929"/>
              <a:gd name="connsiteY5-576" fmla="*/ 222141 h 1605793"/>
              <a:gd name="connsiteX0-577" fmla="*/ 65839 w 3000561"/>
              <a:gd name="connsiteY0-578" fmla="*/ 222141 h 1605793"/>
              <a:gd name="connsiteX1-579" fmla="*/ 238774 w 3000561"/>
              <a:gd name="connsiteY1-580" fmla="*/ 812298 h 1605793"/>
              <a:gd name="connsiteX2-581" fmla="*/ 2070667 w 3000561"/>
              <a:gd name="connsiteY2-582" fmla="*/ 1594586 h 1605793"/>
              <a:gd name="connsiteX3-583" fmla="*/ 2999107 w 3000561"/>
              <a:gd name="connsiteY3-584" fmla="*/ 1046430 h 1605793"/>
              <a:gd name="connsiteX4-585" fmla="*/ 1350911 w 3000561"/>
              <a:gd name="connsiteY4-586" fmla="*/ 42730 h 1605793"/>
              <a:gd name="connsiteX5-587" fmla="*/ 65839 w 3000561"/>
              <a:gd name="connsiteY5-588" fmla="*/ 222141 h 1605793"/>
              <a:gd name="connsiteX0-589" fmla="*/ 48300 w 2983022"/>
              <a:gd name="connsiteY0-590" fmla="*/ 222141 h 1605187"/>
              <a:gd name="connsiteX1-591" fmla="*/ 326010 w 2983022"/>
              <a:gd name="connsiteY1-592" fmla="*/ 784135 h 1605187"/>
              <a:gd name="connsiteX2-593" fmla="*/ 2053128 w 2983022"/>
              <a:gd name="connsiteY2-594" fmla="*/ 1594586 h 1605187"/>
              <a:gd name="connsiteX3-595" fmla="*/ 2981568 w 2983022"/>
              <a:gd name="connsiteY3-596" fmla="*/ 1046430 h 1605187"/>
              <a:gd name="connsiteX4-597" fmla="*/ 1333372 w 2983022"/>
              <a:gd name="connsiteY4-598" fmla="*/ 42730 h 1605187"/>
              <a:gd name="connsiteX5-599" fmla="*/ 48300 w 2983022"/>
              <a:gd name="connsiteY5-600" fmla="*/ 222141 h 1605187"/>
              <a:gd name="connsiteX0-601" fmla="*/ 39356 w 2974078"/>
              <a:gd name="connsiteY0-602" fmla="*/ 222141 h 1604772"/>
              <a:gd name="connsiteX1-603" fmla="*/ 402791 w 2974078"/>
              <a:gd name="connsiteY1-604" fmla="*/ 763013 h 1604772"/>
              <a:gd name="connsiteX2-605" fmla="*/ 2044184 w 2974078"/>
              <a:gd name="connsiteY2-606" fmla="*/ 1594586 h 1604772"/>
              <a:gd name="connsiteX3-607" fmla="*/ 2972624 w 2974078"/>
              <a:gd name="connsiteY3-608" fmla="*/ 1046430 h 1604772"/>
              <a:gd name="connsiteX4-609" fmla="*/ 1324428 w 2974078"/>
              <a:gd name="connsiteY4-610" fmla="*/ 42730 h 1604772"/>
              <a:gd name="connsiteX5-611" fmla="*/ 39356 w 2974078"/>
              <a:gd name="connsiteY5-612" fmla="*/ 222141 h 1604772"/>
              <a:gd name="connsiteX0-613" fmla="*/ 47123 w 2981845"/>
              <a:gd name="connsiteY0-614" fmla="*/ 222141 h 1605045"/>
              <a:gd name="connsiteX1-615" fmla="*/ 334358 w 2981845"/>
              <a:gd name="connsiteY1-616" fmla="*/ 777094 h 1605045"/>
              <a:gd name="connsiteX2-617" fmla="*/ 2051951 w 2981845"/>
              <a:gd name="connsiteY2-618" fmla="*/ 1594586 h 1605045"/>
              <a:gd name="connsiteX3-619" fmla="*/ 2980391 w 2981845"/>
              <a:gd name="connsiteY3-620" fmla="*/ 1046430 h 1605045"/>
              <a:gd name="connsiteX4-621" fmla="*/ 1332195 w 2981845"/>
              <a:gd name="connsiteY4-622" fmla="*/ 42730 h 1605045"/>
              <a:gd name="connsiteX5-623" fmla="*/ 47123 w 2981845"/>
              <a:gd name="connsiteY5-624" fmla="*/ 222141 h 1605045"/>
              <a:gd name="connsiteX0-625" fmla="*/ 50823 w 2956970"/>
              <a:gd name="connsiteY0-626" fmla="*/ 246403 h 1572982"/>
              <a:gd name="connsiteX1-627" fmla="*/ 309483 w 2956970"/>
              <a:gd name="connsiteY1-628" fmla="*/ 745031 h 1572982"/>
              <a:gd name="connsiteX2-629" fmla="*/ 2027076 w 2956970"/>
              <a:gd name="connsiteY2-630" fmla="*/ 1562523 h 1572982"/>
              <a:gd name="connsiteX3-631" fmla="*/ 2955516 w 2956970"/>
              <a:gd name="connsiteY3-632" fmla="*/ 1014367 h 1572982"/>
              <a:gd name="connsiteX4-633" fmla="*/ 1307320 w 2956970"/>
              <a:gd name="connsiteY4-634" fmla="*/ 10667 h 1572982"/>
              <a:gd name="connsiteX5-635" fmla="*/ 50823 w 2956970"/>
              <a:gd name="connsiteY5-636" fmla="*/ 246403 h 1572982"/>
              <a:gd name="connsiteX0-637" fmla="*/ 50823 w 2956970"/>
              <a:gd name="connsiteY0-638" fmla="*/ 216836 h 1543415"/>
              <a:gd name="connsiteX1-639" fmla="*/ 309483 w 2956970"/>
              <a:gd name="connsiteY1-640" fmla="*/ 715464 h 1543415"/>
              <a:gd name="connsiteX2-641" fmla="*/ 2027076 w 2956970"/>
              <a:gd name="connsiteY2-642" fmla="*/ 1532956 h 1543415"/>
              <a:gd name="connsiteX3-643" fmla="*/ 2955516 w 2956970"/>
              <a:gd name="connsiteY3-644" fmla="*/ 984800 h 1543415"/>
              <a:gd name="connsiteX4-645" fmla="*/ 1335895 w 2956970"/>
              <a:gd name="connsiteY4-646" fmla="*/ 51506 h 1543415"/>
              <a:gd name="connsiteX5-647" fmla="*/ 50823 w 2956970"/>
              <a:gd name="connsiteY5-648" fmla="*/ 216836 h 1543415"/>
              <a:gd name="connsiteX0-649" fmla="*/ 37039 w 2943186"/>
              <a:gd name="connsiteY0-650" fmla="*/ 216836 h 1543142"/>
              <a:gd name="connsiteX1-651" fmla="*/ 429049 w 2943186"/>
              <a:gd name="connsiteY1-652" fmla="*/ 701382 h 1543142"/>
              <a:gd name="connsiteX2-653" fmla="*/ 2013292 w 2943186"/>
              <a:gd name="connsiteY2-654" fmla="*/ 1532956 h 1543142"/>
              <a:gd name="connsiteX3-655" fmla="*/ 2941732 w 2943186"/>
              <a:gd name="connsiteY3-656" fmla="*/ 984800 h 1543142"/>
              <a:gd name="connsiteX4-657" fmla="*/ 1322111 w 2943186"/>
              <a:gd name="connsiteY4-658" fmla="*/ 51506 h 1543142"/>
              <a:gd name="connsiteX5-659" fmla="*/ 37039 w 2943186"/>
              <a:gd name="connsiteY5-660" fmla="*/ 216836 h 1543142"/>
              <a:gd name="connsiteX0-661" fmla="*/ 43896 w 2873843"/>
              <a:gd name="connsiteY0-662" fmla="*/ 239823 h 1509804"/>
              <a:gd name="connsiteX1-663" fmla="*/ 359706 w 2873843"/>
              <a:gd name="connsiteY1-664" fmla="*/ 668044 h 1509804"/>
              <a:gd name="connsiteX2-665" fmla="*/ 1943949 w 2873843"/>
              <a:gd name="connsiteY2-666" fmla="*/ 1499618 h 1509804"/>
              <a:gd name="connsiteX3-667" fmla="*/ 2872389 w 2873843"/>
              <a:gd name="connsiteY3-668" fmla="*/ 951462 h 1509804"/>
              <a:gd name="connsiteX4-669" fmla="*/ 1252768 w 2873843"/>
              <a:gd name="connsiteY4-670" fmla="*/ 18168 h 1509804"/>
              <a:gd name="connsiteX5-671" fmla="*/ 43896 w 2873843"/>
              <a:gd name="connsiteY5-672" fmla="*/ 239823 h 1509804"/>
              <a:gd name="connsiteX0-673" fmla="*/ 37038 w 2943185"/>
              <a:gd name="connsiteY0-674" fmla="*/ 211786 h 1552173"/>
              <a:gd name="connsiteX1-675" fmla="*/ 429048 w 2943185"/>
              <a:gd name="connsiteY1-676" fmla="*/ 710413 h 1552173"/>
              <a:gd name="connsiteX2-677" fmla="*/ 2013291 w 2943185"/>
              <a:gd name="connsiteY2-678" fmla="*/ 1541987 h 1552173"/>
              <a:gd name="connsiteX3-679" fmla="*/ 2941731 w 2943185"/>
              <a:gd name="connsiteY3-680" fmla="*/ 993831 h 1552173"/>
              <a:gd name="connsiteX4-681" fmla="*/ 1322110 w 2943185"/>
              <a:gd name="connsiteY4-682" fmla="*/ 60537 h 1552173"/>
              <a:gd name="connsiteX5-683" fmla="*/ 37038 w 2943185"/>
              <a:gd name="connsiteY5-684" fmla="*/ 211786 h 1552173"/>
              <a:gd name="connsiteX0-685" fmla="*/ 37038 w 2943185"/>
              <a:gd name="connsiteY0-686" fmla="*/ 175592 h 1515979"/>
              <a:gd name="connsiteX1-687" fmla="*/ 429048 w 2943185"/>
              <a:gd name="connsiteY1-688" fmla="*/ 674219 h 1515979"/>
              <a:gd name="connsiteX2-689" fmla="*/ 2013291 w 2943185"/>
              <a:gd name="connsiteY2-690" fmla="*/ 1505793 h 1515979"/>
              <a:gd name="connsiteX3-691" fmla="*/ 2941731 w 2943185"/>
              <a:gd name="connsiteY3-692" fmla="*/ 957637 h 1515979"/>
              <a:gd name="connsiteX4-693" fmla="*/ 1322110 w 2943185"/>
              <a:gd name="connsiteY4-694" fmla="*/ 24343 h 1515979"/>
              <a:gd name="connsiteX5-695" fmla="*/ 37038 w 2943185"/>
              <a:gd name="connsiteY5-696" fmla="*/ 175592 h 1515979"/>
              <a:gd name="connsiteX0-697" fmla="*/ 289 w 2906436"/>
              <a:gd name="connsiteY0-698" fmla="*/ 175592 h 1515979"/>
              <a:gd name="connsiteX1-699" fmla="*/ 392299 w 2906436"/>
              <a:gd name="connsiteY1-700" fmla="*/ 674219 h 1515979"/>
              <a:gd name="connsiteX2-701" fmla="*/ 1976542 w 2906436"/>
              <a:gd name="connsiteY2-702" fmla="*/ 1505793 h 1515979"/>
              <a:gd name="connsiteX3-703" fmla="*/ 2904982 w 2906436"/>
              <a:gd name="connsiteY3-704" fmla="*/ 957637 h 1515979"/>
              <a:gd name="connsiteX4-705" fmla="*/ 1285361 w 2906436"/>
              <a:gd name="connsiteY4-706" fmla="*/ 24343 h 1515979"/>
              <a:gd name="connsiteX5-707" fmla="*/ 289 w 2906436"/>
              <a:gd name="connsiteY5-708" fmla="*/ 175592 h 1515979"/>
              <a:gd name="connsiteX0-709" fmla="*/ 0 w 2906147"/>
              <a:gd name="connsiteY0-710" fmla="*/ 175592 h 1515979"/>
              <a:gd name="connsiteX1-711" fmla="*/ 392010 w 2906147"/>
              <a:gd name="connsiteY1-712" fmla="*/ 674219 h 1515979"/>
              <a:gd name="connsiteX2-713" fmla="*/ 1976253 w 2906147"/>
              <a:gd name="connsiteY2-714" fmla="*/ 1505793 h 1515979"/>
              <a:gd name="connsiteX3-715" fmla="*/ 2904693 w 2906147"/>
              <a:gd name="connsiteY3-716" fmla="*/ 957637 h 1515979"/>
              <a:gd name="connsiteX4-717" fmla="*/ 1285072 w 2906147"/>
              <a:gd name="connsiteY4-718" fmla="*/ 24343 h 1515979"/>
              <a:gd name="connsiteX5-719" fmla="*/ 0 w 2906147"/>
              <a:gd name="connsiteY5-720" fmla="*/ 175592 h 1515979"/>
              <a:gd name="connsiteX0-721" fmla="*/ 2369 w 2908516"/>
              <a:gd name="connsiteY0-722" fmla="*/ 175592 h 1515979"/>
              <a:gd name="connsiteX1-723" fmla="*/ 394379 w 2908516"/>
              <a:gd name="connsiteY1-724" fmla="*/ 674219 h 1515979"/>
              <a:gd name="connsiteX2-725" fmla="*/ 1978622 w 2908516"/>
              <a:gd name="connsiteY2-726" fmla="*/ 1505793 h 1515979"/>
              <a:gd name="connsiteX3-727" fmla="*/ 2907062 w 2908516"/>
              <a:gd name="connsiteY3-728" fmla="*/ 957637 h 1515979"/>
              <a:gd name="connsiteX4-729" fmla="*/ 1287441 w 2908516"/>
              <a:gd name="connsiteY4-730" fmla="*/ 24343 h 1515979"/>
              <a:gd name="connsiteX5-731" fmla="*/ 2369 w 2908516"/>
              <a:gd name="connsiteY5-732" fmla="*/ 175592 h 1515979"/>
              <a:gd name="connsiteX0-733" fmla="*/ 3048 w 2852045"/>
              <a:gd name="connsiteY0-734" fmla="*/ 219666 h 1496687"/>
              <a:gd name="connsiteX1-735" fmla="*/ 337908 w 2852045"/>
              <a:gd name="connsiteY1-736" fmla="*/ 654927 h 1496687"/>
              <a:gd name="connsiteX2-737" fmla="*/ 1922151 w 2852045"/>
              <a:gd name="connsiteY2-738" fmla="*/ 1486501 h 1496687"/>
              <a:gd name="connsiteX3-739" fmla="*/ 2850591 w 2852045"/>
              <a:gd name="connsiteY3-740" fmla="*/ 938345 h 1496687"/>
              <a:gd name="connsiteX4-741" fmla="*/ 1230970 w 2852045"/>
              <a:gd name="connsiteY4-742" fmla="*/ 5051 h 1496687"/>
              <a:gd name="connsiteX5-743" fmla="*/ 3048 w 2852045"/>
              <a:gd name="connsiteY5-744" fmla="*/ 219666 h 1496687"/>
              <a:gd name="connsiteX0-745" fmla="*/ 2461 w 2899083"/>
              <a:gd name="connsiteY0-746" fmla="*/ 184129 h 1503394"/>
              <a:gd name="connsiteX1-747" fmla="*/ 384946 w 2899083"/>
              <a:gd name="connsiteY1-748" fmla="*/ 661634 h 1503394"/>
              <a:gd name="connsiteX2-749" fmla="*/ 1969189 w 2899083"/>
              <a:gd name="connsiteY2-750" fmla="*/ 1493208 h 1503394"/>
              <a:gd name="connsiteX3-751" fmla="*/ 2897629 w 2899083"/>
              <a:gd name="connsiteY3-752" fmla="*/ 945052 h 1503394"/>
              <a:gd name="connsiteX4-753" fmla="*/ 1278008 w 2899083"/>
              <a:gd name="connsiteY4-754" fmla="*/ 11758 h 1503394"/>
              <a:gd name="connsiteX5-755" fmla="*/ 2461 w 2899083"/>
              <a:gd name="connsiteY5-756" fmla="*/ 184129 h 1503394"/>
              <a:gd name="connsiteX0-757" fmla="*/ 2284 w 2917956"/>
              <a:gd name="connsiteY0-758" fmla="*/ 175591 h 1515978"/>
              <a:gd name="connsiteX1-759" fmla="*/ 403819 w 2917956"/>
              <a:gd name="connsiteY1-760" fmla="*/ 674218 h 1515978"/>
              <a:gd name="connsiteX2-761" fmla="*/ 1988062 w 2917956"/>
              <a:gd name="connsiteY2-762" fmla="*/ 1505792 h 1515978"/>
              <a:gd name="connsiteX3-763" fmla="*/ 2916502 w 2917956"/>
              <a:gd name="connsiteY3-764" fmla="*/ 957636 h 1515978"/>
              <a:gd name="connsiteX4-765" fmla="*/ 1296881 w 2917956"/>
              <a:gd name="connsiteY4-766" fmla="*/ 24342 h 1515978"/>
              <a:gd name="connsiteX5-767" fmla="*/ 2284 w 2917956"/>
              <a:gd name="connsiteY5-768" fmla="*/ 175591 h 1515978"/>
              <a:gd name="connsiteX0-769" fmla="*/ 2284 w 2917956"/>
              <a:gd name="connsiteY0-770" fmla="*/ 156300 h 1496687"/>
              <a:gd name="connsiteX1-771" fmla="*/ 403819 w 2917956"/>
              <a:gd name="connsiteY1-772" fmla="*/ 654927 h 1496687"/>
              <a:gd name="connsiteX2-773" fmla="*/ 1988062 w 2917956"/>
              <a:gd name="connsiteY2-774" fmla="*/ 1486501 h 1496687"/>
              <a:gd name="connsiteX3-775" fmla="*/ 2916502 w 2917956"/>
              <a:gd name="connsiteY3-776" fmla="*/ 938345 h 1496687"/>
              <a:gd name="connsiteX4-777" fmla="*/ 1296881 w 2917956"/>
              <a:gd name="connsiteY4-778" fmla="*/ 5051 h 1496687"/>
              <a:gd name="connsiteX5-779" fmla="*/ 2284 w 2917956"/>
              <a:gd name="connsiteY5-780" fmla="*/ 156300 h 1496687"/>
              <a:gd name="connsiteX0-781" fmla="*/ 1120 w 2916792"/>
              <a:gd name="connsiteY0-782" fmla="*/ 156300 h 1496687"/>
              <a:gd name="connsiteX1-783" fmla="*/ 402655 w 2916792"/>
              <a:gd name="connsiteY1-784" fmla="*/ 654927 h 1496687"/>
              <a:gd name="connsiteX2-785" fmla="*/ 1986898 w 2916792"/>
              <a:gd name="connsiteY2-786" fmla="*/ 1486501 h 1496687"/>
              <a:gd name="connsiteX3-787" fmla="*/ 2915338 w 2916792"/>
              <a:gd name="connsiteY3-788" fmla="*/ 938345 h 1496687"/>
              <a:gd name="connsiteX4-789" fmla="*/ 1295717 w 2916792"/>
              <a:gd name="connsiteY4-790" fmla="*/ 5051 h 1496687"/>
              <a:gd name="connsiteX5-791" fmla="*/ 1120 w 2916792"/>
              <a:gd name="connsiteY5-792" fmla="*/ 156300 h 1496687"/>
              <a:gd name="connsiteX0-793" fmla="*/ 1684 w 2917356"/>
              <a:gd name="connsiteY0-794" fmla="*/ 156300 h 1496687"/>
              <a:gd name="connsiteX1-795" fmla="*/ 403219 w 2917356"/>
              <a:gd name="connsiteY1-796" fmla="*/ 654927 h 1496687"/>
              <a:gd name="connsiteX2-797" fmla="*/ 1987462 w 2917356"/>
              <a:gd name="connsiteY2-798" fmla="*/ 1486501 h 1496687"/>
              <a:gd name="connsiteX3-799" fmla="*/ 2915902 w 2917356"/>
              <a:gd name="connsiteY3-800" fmla="*/ 938345 h 1496687"/>
              <a:gd name="connsiteX4-801" fmla="*/ 1296281 w 2917356"/>
              <a:gd name="connsiteY4-802" fmla="*/ 5051 h 1496687"/>
              <a:gd name="connsiteX5-803" fmla="*/ 1684 w 2917356"/>
              <a:gd name="connsiteY5-804" fmla="*/ 156300 h 1496687"/>
              <a:gd name="connsiteX0-805" fmla="*/ 0 w 2915672"/>
              <a:gd name="connsiteY0-806" fmla="*/ 156300 h 1496687"/>
              <a:gd name="connsiteX1-807" fmla="*/ 401535 w 2915672"/>
              <a:gd name="connsiteY1-808" fmla="*/ 654927 h 1496687"/>
              <a:gd name="connsiteX2-809" fmla="*/ 1985778 w 2915672"/>
              <a:gd name="connsiteY2-810" fmla="*/ 1486501 h 1496687"/>
              <a:gd name="connsiteX3-811" fmla="*/ 2914218 w 2915672"/>
              <a:gd name="connsiteY3-812" fmla="*/ 938345 h 1496687"/>
              <a:gd name="connsiteX4-813" fmla="*/ 1294597 w 2915672"/>
              <a:gd name="connsiteY4-814" fmla="*/ 5051 h 1496687"/>
              <a:gd name="connsiteX5-815" fmla="*/ 0 w 2915672"/>
              <a:gd name="connsiteY5-816" fmla="*/ 156300 h 1496687"/>
              <a:gd name="connsiteX0-817" fmla="*/ 0 w 2915672"/>
              <a:gd name="connsiteY0-818" fmla="*/ 156300 h 1496687"/>
              <a:gd name="connsiteX1-819" fmla="*/ 401535 w 2915672"/>
              <a:gd name="connsiteY1-820" fmla="*/ 654927 h 1496687"/>
              <a:gd name="connsiteX2-821" fmla="*/ 1985778 w 2915672"/>
              <a:gd name="connsiteY2-822" fmla="*/ 1486501 h 1496687"/>
              <a:gd name="connsiteX3-823" fmla="*/ 2914218 w 2915672"/>
              <a:gd name="connsiteY3-824" fmla="*/ 938345 h 1496687"/>
              <a:gd name="connsiteX4-825" fmla="*/ 1294597 w 2915672"/>
              <a:gd name="connsiteY4-826" fmla="*/ 5051 h 1496687"/>
              <a:gd name="connsiteX5-827" fmla="*/ 0 w 2915672"/>
              <a:gd name="connsiteY5-828" fmla="*/ 156300 h 1496687"/>
              <a:gd name="connsiteX0-829" fmla="*/ 0 w 2915672"/>
              <a:gd name="connsiteY0-830" fmla="*/ 156300 h 1496687"/>
              <a:gd name="connsiteX1-831" fmla="*/ 401535 w 2915672"/>
              <a:gd name="connsiteY1-832" fmla="*/ 654927 h 1496687"/>
              <a:gd name="connsiteX2-833" fmla="*/ 1985778 w 2915672"/>
              <a:gd name="connsiteY2-834" fmla="*/ 1486501 h 1496687"/>
              <a:gd name="connsiteX3-835" fmla="*/ 2914218 w 2915672"/>
              <a:gd name="connsiteY3-836" fmla="*/ 938345 h 1496687"/>
              <a:gd name="connsiteX4-837" fmla="*/ 1294597 w 2915672"/>
              <a:gd name="connsiteY4-838" fmla="*/ 5051 h 1496687"/>
              <a:gd name="connsiteX5-839" fmla="*/ 0 w 2915672"/>
              <a:gd name="connsiteY5-840" fmla="*/ 156300 h 1496687"/>
              <a:gd name="connsiteX0-841" fmla="*/ 0 w 2915672"/>
              <a:gd name="connsiteY0-842" fmla="*/ 163762 h 1504149"/>
              <a:gd name="connsiteX1-843" fmla="*/ 401535 w 2915672"/>
              <a:gd name="connsiteY1-844" fmla="*/ 662389 h 1504149"/>
              <a:gd name="connsiteX2-845" fmla="*/ 1985778 w 2915672"/>
              <a:gd name="connsiteY2-846" fmla="*/ 1493963 h 1504149"/>
              <a:gd name="connsiteX3-847" fmla="*/ 2914218 w 2915672"/>
              <a:gd name="connsiteY3-848" fmla="*/ 945807 h 1504149"/>
              <a:gd name="connsiteX4-849" fmla="*/ 1294597 w 2915672"/>
              <a:gd name="connsiteY4-850" fmla="*/ 12513 h 1504149"/>
              <a:gd name="connsiteX5-851" fmla="*/ 0 w 2915672"/>
              <a:gd name="connsiteY5-852" fmla="*/ 163762 h 1504149"/>
              <a:gd name="connsiteX0-853" fmla="*/ 0 w 2915672"/>
              <a:gd name="connsiteY0-854" fmla="*/ 163762 h 1504149"/>
              <a:gd name="connsiteX1-855" fmla="*/ 401535 w 2915672"/>
              <a:gd name="connsiteY1-856" fmla="*/ 662389 h 1504149"/>
              <a:gd name="connsiteX2-857" fmla="*/ 1985778 w 2915672"/>
              <a:gd name="connsiteY2-858" fmla="*/ 1493963 h 1504149"/>
              <a:gd name="connsiteX3-859" fmla="*/ 2914218 w 2915672"/>
              <a:gd name="connsiteY3-860" fmla="*/ 945807 h 1504149"/>
              <a:gd name="connsiteX4-861" fmla="*/ 1294597 w 2915672"/>
              <a:gd name="connsiteY4-862" fmla="*/ 12513 h 1504149"/>
              <a:gd name="connsiteX5-863" fmla="*/ 0 w 2915672"/>
              <a:gd name="connsiteY5-864" fmla="*/ 163762 h 1504149"/>
              <a:gd name="connsiteX0-865" fmla="*/ 0 w 2801372"/>
              <a:gd name="connsiteY0-866" fmla="*/ 191503 h 1496687"/>
              <a:gd name="connsiteX1-867" fmla="*/ 287235 w 2801372"/>
              <a:gd name="connsiteY1-868" fmla="*/ 654927 h 1496687"/>
              <a:gd name="connsiteX2-869" fmla="*/ 1871478 w 2801372"/>
              <a:gd name="connsiteY2-870" fmla="*/ 1486501 h 1496687"/>
              <a:gd name="connsiteX3-871" fmla="*/ 2799918 w 2801372"/>
              <a:gd name="connsiteY3-872" fmla="*/ 938345 h 1496687"/>
              <a:gd name="connsiteX4-873" fmla="*/ 1180297 w 2801372"/>
              <a:gd name="connsiteY4-874" fmla="*/ 5051 h 1496687"/>
              <a:gd name="connsiteX5-875" fmla="*/ 0 w 2801372"/>
              <a:gd name="connsiteY5-876" fmla="*/ 191503 h 1496687"/>
              <a:gd name="connsiteX0-877" fmla="*/ 0 w 2734697"/>
              <a:gd name="connsiteY0-878" fmla="*/ 198544 h 1496687"/>
              <a:gd name="connsiteX1-879" fmla="*/ 220560 w 2734697"/>
              <a:gd name="connsiteY1-880" fmla="*/ 654927 h 1496687"/>
              <a:gd name="connsiteX2-881" fmla="*/ 1804803 w 2734697"/>
              <a:gd name="connsiteY2-882" fmla="*/ 1486501 h 1496687"/>
              <a:gd name="connsiteX3-883" fmla="*/ 2733243 w 2734697"/>
              <a:gd name="connsiteY3-884" fmla="*/ 938345 h 1496687"/>
              <a:gd name="connsiteX4-885" fmla="*/ 1113622 w 2734697"/>
              <a:gd name="connsiteY4-886" fmla="*/ 5051 h 1496687"/>
              <a:gd name="connsiteX5-887" fmla="*/ 0 w 2734697"/>
              <a:gd name="connsiteY5-888" fmla="*/ 198544 h 1496687"/>
              <a:gd name="connsiteX0-889" fmla="*/ 0 w 2687072"/>
              <a:gd name="connsiteY0-890" fmla="*/ 148452 h 1531082"/>
              <a:gd name="connsiteX1-891" fmla="*/ 172935 w 2687072"/>
              <a:gd name="connsiteY1-892" fmla="*/ 689322 h 1531082"/>
              <a:gd name="connsiteX2-893" fmla="*/ 1757178 w 2687072"/>
              <a:gd name="connsiteY2-894" fmla="*/ 1520896 h 1531082"/>
              <a:gd name="connsiteX3-895" fmla="*/ 2685618 w 2687072"/>
              <a:gd name="connsiteY3-896" fmla="*/ 972740 h 1531082"/>
              <a:gd name="connsiteX4-897" fmla="*/ 1065997 w 2687072"/>
              <a:gd name="connsiteY4-898" fmla="*/ 39446 h 1531082"/>
              <a:gd name="connsiteX5-899" fmla="*/ 0 w 2687072"/>
              <a:gd name="connsiteY5-900" fmla="*/ 148452 h 1531082"/>
              <a:gd name="connsiteX0-901" fmla="*/ 0 w 2687072"/>
              <a:gd name="connsiteY0-902" fmla="*/ 128626 h 1581662"/>
              <a:gd name="connsiteX1-903" fmla="*/ 172935 w 2687072"/>
              <a:gd name="connsiteY1-904" fmla="*/ 739902 h 1581662"/>
              <a:gd name="connsiteX2-905" fmla="*/ 1757178 w 2687072"/>
              <a:gd name="connsiteY2-906" fmla="*/ 1571476 h 1581662"/>
              <a:gd name="connsiteX3-907" fmla="*/ 2685618 w 2687072"/>
              <a:gd name="connsiteY3-908" fmla="*/ 1023320 h 1581662"/>
              <a:gd name="connsiteX4-909" fmla="*/ 1065997 w 2687072"/>
              <a:gd name="connsiteY4-910" fmla="*/ 90026 h 1581662"/>
              <a:gd name="connsiteX5-911" fmla="*/ 0 w 2687072"/>
              <a:gd name="connsiteY5-912" fmla="*/ 128626 h 1581662"/>
              <a:gd name="connsiteX0-913" fmla="*/ 0 w 2687072"/>
              <a:gd name="connsiteY0-914" fmla="*/ 119134 h 1614414"/>
              <a:gd name="connsiteX1-915" fmla="*/ 172935 w 2687072"/>
              <a:gd name="connsiteY1-916" fmla="*/ 772654 h 1614414"/>
              <a:gd name="connsiteX2-917" fmla="*/ 1757178 w 2687072"/>
              <a:gd name="connsiteY2-918" fmla="*/ 1604228 h 1614414"/>
              <a:gd name="connsiteX3-919" fmla="*/ 2685618 w 2687072"/>
              <a:gd name="connsiteY3-920" fmla="*/ 1056072 h 1614414"/>
              <a:gd name="connsiteX4-921" fmla="*/ 1065997 w 2687072"/>
              <a:gd name="connsiteY4-922" fmla="*/ 122778 h 1614414"/>
              <a:gd name="connsiteX5-923" fmla="*/ 0 w 2687072"/>
              <a:gd name="connsiteY5-924" fmla="*/ 119134 h 1614414"/>
              <a:gd name="connsiteX0-925" fmla="*/ 0 w 2687072"/>
              <a:gd name="connsiteY0-926" fmla="*/ 110966 h 1648490"/>
              <a:gd name="connsiteX1-927" fmla="*/ 172935 w 2687072"/>
              <a:gd name="connsiteY1-928" fmla="*/ 806730 h 1648490"/>
              <a:gd name="connsiteX2-929" fmla="*/ 1757178 w 2687072"/>
              <a:gd name="connsiteY2-930" fmla="*/ 1638304 h 1648490"/>
              <a:gd name="connsiteX3-931" fmla="*/ 2685618 w 2687072"/>
              <a:gd name="connsiteY3-932" fmla="*/ 1090148 h 1648490"/>
              <a:gd name="connsiteX4-933" fmla="*/ 1065997 w 2687072"/>
              <a:gd name="connsiteY4-934" fmla="*/ 156854 h 1648490"/>
              <a:gd name="connsiteX5-935" fmla="*/ 0 w 2687072"/>
              <a:gd name="connsiteY5-936" fmla="*/ 110966 h 1648490"/>
              <a:gd name="connsiteX0-937" fmla="*/ 0 w 2687072"/>
              <a:gd name="connsiteY0-938" fmla="*/ 132143 h 1669667"/>
              <a:gd name="connsiteX1-939" fmla="*/ 172935 w 2687072"/>
              <a:gd name="connsiteY1-940" fmla="*/ 827907 h 1669667"/>
              <a:gd name="connsiteX2-941" fmla="*/ 1757178 w 2687072"/>
              <a:gd name="connsiteY2-942" fmla="*/ 1659481 h 1669667"/>
              <a:gd name="connsiteX3-943" fmla="*/ 2685618 w 2687072"/>
              <a:gd name="connsiteY3-944" fmla="*/ 1111325 h 1669667"/>
              <a:gd name="connsiteX4-945" fmla="*/ 1075522 w 2687072"/>
              <a:gd name="connsiteY4-946" fmla="*/ 79462 h 1669667"/>
              <a:gd name="connsiteX5-947" fmla="*/ 0 w 2687072"/>
              <a:gd name="connsiteY5-948" fmla="*/ 132143 h 1669667"/>
              <a:gd name="connsiteX0-949" fmla="*/ 0 w 2687072"/>
              <a:gd name="connsiteY0-950" fmla="*/ 146188 h 1683712"/>
              <a:gd name="connsiteX1-951" fmla="*/ 172935 w 2687072"/>
              <a:gd name="connsiteY1-952" fmla="*/ 841952 h 1683712"/>
              <a:gd name="connsiteX2-953" fmla="*/ 1757178 w 2687072"/>
              <a:gd name="connsiteY2-954" fmla="*/ 1673526 h 1683712"/>
              <a:gd name="connsiteX3-955" fmla="*/ 2685618 w 2687072"/>
              <a:gd name="connsiteY3-956" fmla="*/ 1125370 h 1683712"/>
              <a:gd name="connsiteX4-957" fmla="*/ 1075522 w 2687072"/>
              <a:gd name="connsiteY4-958" fmla="*/ 44223 h 1683712"/>
              <a:gd name="connsiteX5-959" fmla="*/ 0 w 2687072"/>
              <a:gd name="connsiteY5-960" fmla="*/ 146188 h 1683712"/>
              <a:gd name="connsiteX0-961" fmla="*/ 62671 w 2749743"/>
              <a:gd name="connsiteY0-962" fmla="*/ 146188 h 1683712"/>
              <a:gd name="connsiteX1-963" fmla="*/ 235606 w 2749743"/>
              <a:gd name="connsiteY1-964" fmla="*/ 841952 h 1683712"/>
              <a:gd name="connsiteX2-965" fmla="*/ 1819849 w 2749743"/>
              <a:gd name="connsiteY2-966" fmla="*/ 1673526 h 1683712"/>
              <a:gd name="connsiteX3-967" fmla="*/ 2748289 w 2749743"/>
              <a:gd name="connsiteY3-968" fmla="*/ 1125370 h 1683712"/>
              <a:gd name="connsiteX4-969" fmla="*/ 1138193 w 2749743"/>
              <a:gd name="connsiteY4-970" fmla="*/ 44223 h 1683712"/>
              <a:gd name="connsiteX5-971" fmla="*/ 62671 w 2749743"/>
              <a:gd name="connsiteY5-972" fmla="*/ 146188 h 1683712"/>
              <a:gd name="connsiteX0-973" fmla="*/ 24010 w 2711082"/>
              <a:gd name="connsiteY0-974" fmla="*/ 146188 h 1683712"/>
              <a:gd name="connsiteX1-975" fmla="*/ 196945 w 2711082"/>
              <a:gd name="connsiteY1-976" fmla="*/ 841952 h 1683712"/>
              <a:gd name="connsiteX2-977" fmla="*/ 1781188 w 2711082"/>
              <a:gd name="connsiteY2-978" fmla="*/ 1673526 h 1683712"/>
              <a:gd name="connsiteX3-979" fmla="*/ 2709628 w 2711082"/>
              <a:gd name="connsiteY3-980" fmla="*/ 1125370 h 1683712"/>
              <a:gd name="connsiteX4-981" fmla="*/ 1099532 w 2711082"/>
              <a:gd name="connsiteY4-982" fmla="*/ 44223 h 1683712"/>
              <a:gd name="connsiteX5-983" fmla="*/ 24010 w 2711082"/>
              <a:gd name="connsiteY5-984" fmla="*/ 146188 h 1683712"/>
              <a:gd name="connsiteX0-985" fmla="*/ 24010 w 2711082"/>
              <a:gd name="connsiteY0-986" fmla="*/ 106231 h 1643755"/>
              <a:gd name="connsiteX1-987" fmla="*/ 196945 w 2711082"/>
              <a:gd name="connsiteY1-988" fmla="*/ 801995 h 1643755"/>
              <a:gd name="connsiteX2-989" fmla="*/ 1781188 w 2711082"/>
              <a:gd name="connsiteY2-990" fmla="*/ 1633569 h 1643755"/>
              <a:gd name="connsiteX3-991" fmla="*/ 2709628 w 2711082"/>
              <a:gd name="connsiteY3-992" fmla="*/ 1085413 h 1643755"/>
              <a:gd name="connsiteX4-993" fmla="*/ 1099532 w 2711082"/>
              <a:gd name="connsiteY4-994" fmla="*/ 4266 h 1643755"/>
              <a:gd name="connsiteX5-995" fmla="*/ 24010 w 2711082"/>
              <a:gd name="connsiteY5-996" fmla="*/ 106231 h 1643755"/>
              <a:gd name="connsiteX0-997" fmla="*/ 2354 w 2689426"/>
              <a:gd name="connsiteY0-998" fmla="*/ 106231 h 1643755"/>
              <a:gd name="connsiteX1-999" fmla="*/ 175289 w 2689426"/>
              <a:gd name="connsiteY1-1000" fmla="*/ 801995 h 1643755"/>
              <a:gd name="connsiteX2-1001" fmla="*/ 1759532 w 2689426"/>
              <a:gd name="connsiteY2-1002" fmla="*/ 1633569 h 1643755"/>
              <a:gd name="connsiteX3-1003" fmla="*/ 2687972 w 2689426"/>
              <a:gd name="connsiteY3-1004" fmla="*/ 1085413 h 1643755"/>
              <a:gd name="connsiteX4-1005" fmla="*/ 1077876 w 2689426"/>
              <a:gd name="connsiteY4-1006" fmla="*/ 4266 h 1643755"/>
              <a:gd name="connsiteX5-1007" fmla="*/ 2354 w 2689426"/>
              <a:gd name="connsiteY5-1008" fmla="*/ 106231 h 1643755"/>
              <a:gd name="connsiteX0-1009" fmla="*/ 0 w 2687072"/>
              <a:gd name="connsiteY0-1010" fmla="*/ 106231 h 1643755"/>
              <a:gd name="connsiteX1-1011" fmla="*/ 172935 w 2687072"/>
              <a:gd name="connsiteY1-1012" fmla="*/ 801995 h 1643755"/>
              <a:gd name="connsiteX2-1013" fmla="*/ 1757178 w 2687072"/>
              <a:gd name="connsiteY2-1014" fmla="*/ 1633569 h 1643755"/>
              <a:gd name="connsiteX3-1015" fmla="*/ 2685618 w 2687072"/>
              <a:gd name="connsiteY3-1016" fmla="*/ 1085413 h 1643755"/>
              <a:gd name="connsiteX4-1017" fmla="*/ 1075522 w 2687072"/>
              <a:gd name="connsiteY4-1018" fmla="*/ 4266 h 1643755"/>
              <a:gd name="connsiteX5-1019" fmla="*/ 0 w 2687072"/>
              <a:gd name="connsiteY5-1020" fmla="*/ 106231 h 1643755"/>
              <a:gd name="connsiteX0-1021" fmla="*/ 0 w 2687072"/>
              <a:gd name="connsiteY0-1022" fmla="*/ 106231 h 1643755"/>
              <a:gd name="connsiteX1-1023" fmla="*/ 172935 w 2687072"/>
              <a:gd name="connsiteY1-1024" fmla="*/ 801995 h 1643755"/>
              <a:gd name="connsiteX2-1025" fmla="*/ 1757178 w 2687072"/>
              <a:gd name="connsiteY2-1026" fmla="*/ 1633569 h 1643755"/>
              <a:gd name="connsiteX3-1027" fmla="*/ 2685618 w 2687072"/>
              <a:gd name="connsiteY3-1028" fmla="*/ 1085413 h 1643755"/>
              <a:gd name="connsiteX4-1029" fmla="*/ 1075522 w 2687072"/>
              <a:gd name="connsiteY4-1030" fmla="*/ 4266 h 1643755"/>
              <a:gd name="connsiteX5-1031" fmla="*/ 0 w 2687072"/>
              <a:gd name="connsiteY5-1032" fmla="*/ 106231 h 1643755"/>
              <a:gd name="connsiteX0-1033" fmla="*/ 0 w 2687072"/>
              <a:gd name="connsiteY0-1034" fmla="*/ 106231 h 1643755"/>
              <a:gd name="connsiteX1-1035" fmla="*/ 172935 w 2687072"/>
              <a:gd name="connsiteY1-1036" fmla="*/ 801995 h 1643755"/>
              <a:gd name="connsiteX2-1037" fmla="*/ 1757178 w 2687072"/>
              <a:gd name="connsiteY2-1038" fmla="*/ 1633569 h 1643755"/>
              <a:gd name="connsiteX3-1039" fmla="*/ 2685618 w 2687072"/>
              <a:gd name="connsiteY3-1040" fmla="*/ 1085413 h 1643755"/>
              <a:gd name="connsiteX4-1041" fmla="*/ 1075522 w 2687072"/>
              <a:gd name="connsiteY4-1042" fmla="*/ 4266 h 1643755"/>
              <a:gd name="connsiteX5-1043" fmla="*/ 0 w 2687072"/>
              <a:gd name="connsiteY5-1044" fmla="*/ 106231 h 1643755"/>
              <a:gd name="connsiteX0-1045" fmla="*/ 0 w 2685618"/>
              <a:gd name="connsiteY0-1046" fmla="*/ 106231 h 1643755"/>
              <a:gd name="connsiteX1-1047" fmla="*/ 172935 w 2685618"/>
              <a:gd name="connsiteY1-1048" fmla="*/ 801995 h 1643755"/>
              <a:gd name="connsiteX2-1049" fmla="*/ 1757178 w 2685618"/>
              <a:gd name="connsiteY2-1050" fmla="*/ 1633569 h 1643755"/>
              <a:gd name="connsiteX3-1051" fmla="*/ 2685618 w 2685618"/>
              <a:gd name="connsiteY3-1052" fmla="*/ 1085413 h 1643755"/>
              <a:gd name="connsiteX4-1053" fmla="*/ 1075522 w 2685618"/>
              <a:gd name="connsiteY4-1054" fmla="*/ 4266 h 1643755"/>
              <a:gd name="connsiteX5-1055" fmla="*/ 0 w 2685618"/>
              <a:gd name="connsiteY5-1056" fmla="*/ 106231 h 1643755"/>
              <a:gd name="connsiteX0-1057" fmla="*/ 0 w 2685618"/>
              <a:gd name="connsiteY0-1058" fmla="*/ 106231 h 1643755"/>
              <a:gd name="connsiteX1-1059" fmla="*/ 172935 w 2685618"/>
              <a:gd name="connsiteY1-1060" fmla="*/ 801995 h 1643755"/>
              <a:gd name="connsiteX2-1061" fmla="*/ 1757178 w 2685618"/>
              <a:gd name="connsiteY2-1062" fmla="*/ 1633569 h 1643755"/>
              <a:gd name="connsiteX3-1063" fmla="*/ 2685618 w 2685618"/>
              <a:gd name="connsiteY3-1064" fmla="*/ 1085413 h 1643755"/>
              <a:gd name="connsiteX4-1065" fmla="*/ 1075522 w 2685618"/>
              <a:gd name="connsiteY4-1066" fmla="*/ 4266 h 1643755"/>
              <a:gd name="connsiteX5-1067" fmla="*/ 0 w 2685618"/>
              <a:gd name="connsiteY5-1068" fmla="*/ 106231 h 1643755"/>
              <a:gd name="connsiteX0-1069" fmla="*/ 0 w 2685618"/>
              <a:gd name="connsiteY0-1070" fmla="*/ 106231 h 1643755"/>
              <a:gd name="connsiteX1-1071" fmla="*/ 172935 w 2685618"/>
              <a:gd name="connsiteY1-1072" fmla="*/ 801995 h 1643755"/>
              <a:gd name="connsiteX2-1073" fmla="*/ 1757178 w 2685618"/>
              <a:gd name="connsiteY2-1074" fmla="*/ 1633569 h 1643755"/>
              <a:gd name="connsiteX3-1075" fmla="*/ 2685618 w 2685618"/>
              <a:gd name="connsiteY3-1076" fmla="*/ 1085413 h 1643755"/>
              <a:gd name="connsiteX4-1077" fmla="*/ 1075522 w 2685618"/>
              <a:gd name="connsiteY4-1078" fmla="*/ 4266 h 1643755"/>
              <a:gd name="connsiteX5-1079" fmla="*/ 0 w 2685618"/>
              <a:gd name="connsiteY5-1080" fmla="*/ 106231 h 1643755"/>
              <a:gd name="connsiteX0-1081" fmla="*/ 0 w 2691561"/>
              <a:gd name="connsiteY0-1082" fmla="*/ 106262 h 1643786"/>
              <a:gd name="connsiteX1-1083" fmla="*/ 172935 w 2691561"/>
              <a:gd name="connsiteY1-1084" fmla="*/ 802026 h 1643786"/>
              <a:gd name="connsiteX2-1085" fmla="*/ 1757178 w 2691561"/>
              <a:gd name="connsiteY2-1086" fmla="*/ 1633600 h 1643786"/>
              <a:gd name="connsiteX3-1087" fmla="*/ 2685618 w 2691561"/>
              <a:gd name="connsiteY3-1088" fmla="*/ 1085444 h 1643786"/>
              <a:gd name="connsiteX4-1089" fmla="*/ 1075522 w 2691561"/>
              <a:gd name="connsiteY4-1090" fmla="*/ 4297 h 1643786"/>
              <a:gd name="connsiteX5-1091" fmla="*/ 0 w 2691561"/>
              <a:gd name="connsiteY5-1092" fmla="*/ 106262 h 1643786"/>
              <a:gd name="connsiteX0-1093" fmla="*/ 0 w 2748381"/>
              <a:gd name="connsiteY0-1094" fmla="*/ 106262 h 1643786"/>
              <a:gd name="connsiteX1-1095" fmla="*/ 172935 w 2748381"/>
              <a:gd name="connsiteY1-1096" fmla="*/ 802026 h 1643786"/>
              <a:gd name="connsiteX2-1097" fmla="*/ 1757178 w 2748381"/>
              <a:gd name="connsiteY2-1098" fmla="*/ 1633600 h 1643786"/>
              <a:gd name="connsiteX3-1099" fmla="*/ 2742768 w 2748381"/>
              <a:gd name="connsiteY3-1100" fmla="*/ 1085444 h 1643786"/>
              <a:gd name="connsiteX4-1101" fmla="*/ 1075522 w 2748381"/>
              <a:gd name="connsiteY4-1102" fmla="*/ 4297 h 1643786"/>
              <a:gd name="connsiteX5-1103" fmla="*/ 0 w 2748381"/>
              <a:gd name="connsiteY5-1104" fmla="*/ 106262 h 1643786"/>
              <a:gd name="connsiteX0-1105" fmla="*/ 0 w 2742768"/>
              <a:gd name="connsiteY0-1106" fmla="*/ 106392 h 1643916"/>
              <a:gd name="connsiteX1-1107" fmla="*/ 172935 w 2742768"/>
              <a:gd name="connsiteY1-1108" fmla="*/ 802156 h 1643916"/>
              <a:gd name="connsiteX2-1109" fmla="*/ 1757178 w 2742768"/>
              <a:gd name="connsiteY2-1110" fmla="*/ 1633730 h 1643916"/>
              <a:gd name="connsiteX3-1111" fmla="*/ 2742768 w 2742768"/>
              <a:gd name="connsiteY3-1112" fmla="*/ 1085574 h 1643916"/>
              <a:gd name="connsiteX4-1113" fmla="*/ 1075522 w 2742768"/>
              <a:gd name="connsiteY4-1114" fmla="*/ 4427 h 1643916"/>
              <a:gd name="connsiteX5-1115" fmla="*/ 0 w 2742768"/>
              <a:gd name="connsiteY5-1116" fmla="*/ 106392 h 1643916"/>
              <a:gd name="connsiteX0-1117" fmla="*/ 0 w 2747298"/>
              <a:gd name="connsiteY0-1118" fmla="*/ 107272 h 1644796"/>
              <a:gd name="connsiteX1-1119" fmla="*/ 172935 w 2747298"/>
              <a:gd name="connsiteY1-1120" fmla="*/ 803036 h 1644796"/>
              <a:gd name="connsiteX2-1121" fmla="*/ 1757178 w 2747298"/>
              <a:gd name="connsiteY2-1122" fmla="*/ 1634610 h 1644796"/>
              <a:gd name="connsiteX3-1123" fmla="*/ 2742768 w 2747298"/>
              <a:gd name="connsiteY3-1124" fmla="*/ 1086454 h 1644796"/>
              <a:gd name="connsiteX4-1125" fmla="*/ 1075522 w 2747298"/>
              <a:gd name="connsiteY4-1126" fmla="*/ 5307 h 1644796"/>
              <a:gd name="connsiteX5-1127" fmla="*/ 0 w 2747298"/>
              <a:gd name="connsiteY5-1128" fmla="*/ 107272 h 1644796"/>
              <a:gd name="connsiteX0-1129" fmla="*/ 0 w 2742768"/>
              <a:gd name="connsiteY0-1130" fmla="*/ 107272 h 1644796"/>
              <a:gd name="connsiteX1-1131" fmla="*/ 172935 w 2742768"/>
              <a:gd name="connsiteY1-1132" fmla="*/ 803036 h 1644796"/>
              <a:gd name="connsiteX2-1133" fmla="*/ 1757178 w 2742768"/>
              <a:gd name="connsiteY2-1134" fmla="*/ 1634610 h 1644796"/>
              <a:gd name="connsiteX3-1135" fmla="*/ 2742768 w 2742768"/>
              <a:gd name="connsiteY3-1136" fmla="*/ 1086454 h 1644796"/>
              <a:gd name="connsiteX4-1137" fmla="*/ 1075522 w 2742768"/>
              <a:gd name="connsiteY4-1138" fmla="*/ 5307 h 1644796"/>
              <a:gd name="connsiteX5-1139" fmla="*/ 0 w 2742768"/>
              <a:gd name="connsiteY5-1140" fmla="*/ 107272 h 1644796"/>
              <a:gd name="connsiteX0-1141" fmla="*/ 0 w 2685618"/>
              <a:gd name="connsiteY0-1142" fmla="*/ 107272 h 1644796"/>
              <a:gd name="connsiteX1-1143" fmla="*/ 172935 w 2685618"/>
              <a:gd name="connsiteY1-1144" fmla="*/ 803036 h 1644796"/>
              <a:gd name="connsiteX2-1145" fmla="*/ 1757178 w 2685618"/>
              <a:gd name="connsiteY2-1146" fmla="*/ 1634610 h 1644796"/>
              <a:gd name="connsiteX3-1147" fmla="*/ 2685618 w 2685618"/>
              <a:gd name="connsiteY3-1148" fmla="*/ 1086454 h 1644796"/>
              <a:gd name="connsiteX4-1149" fmla="*/ 1075522 w 2685618"/>
              <a:gd name="connsiteY4-1150" fmla="*/ 5307 h 1644796"/>
              <a:gd name="connsiteX5-1151" fmla="*/ 0 w 2685618"/>
              <a:gd name="connsiteY5-1152" fmla="*/ 107272 h 1644796"/>
              <a:gd name="connsiteX0-1153" fmla="*/ 0 w 2685618"/>
              <a:gd name="connsiteY0-1154" fmla="*/ 107272 h 1610303"/>
              <a:gd name="connsiteX1-1155" fmla="*/ 172935 w 2685618"/>
              <a:gd name="connsiteY1-1156" fmla="*/ 803036 h 1610303"/>
              <a:gd name="connsiteX2-1157" fmla="*/ 1757178 w 2685618"/>
              <a:gd name="connsiteY2-1158" fmla="*/ 1599407 h 1610303"/>
              <a:gd name="connsiteX3-1159" fmla="*/ 2685618 w 2685618"/>
              <a:gd name="connsiteY3-1160" fmla="*/ 1086454 h 1610303"/>
              <a:gd name="connsiteX4-1161" fmla="*/ 1075522 w 2685618"/>
              <a:gd name="connsiteY4-1162" fmla="*/ 5307 h 1610303"/>
              <a:gd name="connsiteX5-1163" fmla="*/ 0 w 2685618"/>
              <a:gd name="connsiteY5-1164" fmla="*/ 107272 h 1610303"/>
              <a:gd name="connsiteX0-1165" fmla="*/ 0 w 2687177"/>
              <a:gd name="connsiteY0-1166" fmla="*/ 107369 h 1610400"/>
              <a:gd name="connsiteX1-1167" fmla="*/ 172935 w 2687177"/>
              <a:gd name="connsiteY1-1168" fmla="*/ 803133 h 1610400"/>
              <a:gd name="connsiteX2-1169" fmla="*/ 1757178 w 2687177"/>
              <a:gd name="connsiteY2-1170" fmla="*/ 1599504 h 1610400"/>
              <a:gd name="connsiteX3-1171" fmla="*/ 2685618 w 2687177"/>
              <a:gd name="connsiteY3-1172" fmla="*/ 1086551 h 1610400"/>
              <a:gd name="connsiteX4-1173" fmla="*/ 1075522 w 2687177"/>
              <a:gd name="connsiteY4-1174" fmla="*/ 5404 h 1610400"/>
              <a:gd name="connsiteX5-1175" fmla="*/ 0 w 2687177"/>
              <a:gd name="connsiteY5-1176" fmla="*/ 107369 h 1610400"/>
              <a:gd name="connsiteX0-1177" fmla="*/ 0 w 2685618"/>
              <a:gd name="connsiteY0-1178" fmla="*/ 107369 h 1610400"/>
              <a:gd name="connsiteX1-1179" fmla="*/ 172935 w 2685618"/>
              <a:gd name="connsiteY1-1180" fmla="*/ 803133 h 1610400"/>
              <a:gd name="connsiteX2-1181" fmla="*/ 1757178 w 2685618"/>
              <a:gd name="connsiteY2-1182" fmla="*/ 1599504 h 1610400"/>
              <a:gd name="connsiteX3-1183" fmla="*/ 2685618 w 2685618"/>
              <a:gd name="connsiteY3-1184" fmla="*/ 1086551 h 1610400"/>
              <a:gd name="connsiteX4-1185" fmla="*/ 1075522 w 2685618"/>
              <a:gd name="connsiteY4-1186" fmla="*/ 5404 h 1610400"/>
              <a:gd name="connsiteX5-1187" fmla="*/ 0 w 2685618"/>
              <a:gd name="connsiteY5-1188" fmla="*/ 107369 h 1610400"/>
              <a:gd name="connsiteX0-1189" fmla="*/ 0 w 2685618"/>
              <a:gd name="connsiteY0-1190" fmla="*/ 107369 h 1610400"/>
              <a:gd name="connsiteX1-1191" fmla="*/ 172935 w 2685618"/>
              <a:gd name="connsiteY1-1192" fmla="*/ 803133 h 1610400"/>
              <a:gd name="connsiteX2-1193" fmla="*/ 1757178 w 2685618"/>
              <a:gd name="connsiteY2-1194" fmla="*/ 1599504 h 1610400"/>
              <a:gd name="connsiteX3-1195" fmla="*/ 2685618 w 2685618"/>
              <a:gd name="connsiteY3-1196" fmla="*/ 1086551 h 1610400"/>
              <a:gd name="connsiteX4-1197" fmla="*/ 1075522 w 2685618"/>
              <a:gd name="connsiteY4-1198" fmla="*/ 5404 h 1610400"/>
              <a:gd name="connsiteX5-1199" fmla="*/ 0 w 2685618"/>
              <a:gd name="connsiteY5-1200" fmla="*/ 107369 h 1610400"/>
              <a:gd name="connsiteX0-1201" fmla="*/ 0 w 2685618"/>
              <a:gd name="connsiteY0-1202" fmla="*/ 105896 h 1608927"/>
              <a:gd name="connsiteX1-1203" fmla="*/ 172935 w 2685618"/>
              <a:gd name="connsiteY1-1204" fmla="*/ 801660 h 1608927"/>
              <a:gd name="connsiteX2-1205" fmla="*/ 1757178 w 2685618"/>
              <a:gd name="connsiteY2-1206" fmla="*/ 1598031 h 1608927"/>
              <a:gd name="connsiteX3-1207" fmla="*/ 2685618 w 2685618"/>
              <a:gd name="connsiteY3-1208" fmla="*/ 1085078 h 1608927"/>
              <a:gd name="connsiteX4-1209" fmla="*/ 1075522 w 2685618"/>
              <a:gd name="connsiteY4-1210" fmla="*/ 3931 h 1608927"/>
              <a:gd name="connsiteX5-1211" fmla="*/ 0 w 2685618"/>
              <a:gd name="connsiteY5-1212" fmla="*/ 105896 h 1608927"/>
              <a:gd name="connsiteX0-1213" fmla="*/ 0 w 2685618"/>
              <a:gd name="connsiteY0-1214" fmla="*/ 106602 h 1609633"/>
              <a:gd name="connsiteX1-1215" fmla="*/ 172935 w 2685618"/>
              <a:gd name="connsiteY1-1216" fmla="*/ 802366 h 1609633"/>
              <a:gd name="connsiteX2-1217" fmla="*/ 1757178 w 2685618"/>
              <a:gd name="connsiteY2-1218" fmla="*/ 1598737 h 1609633"/>
              <a:gd name="connsiteX3-1219" fmla="*/ 2685618 w 2685618"/>
              <a:gd name="connsiteY3-1220" fmla="*/ 1085784 h 1609633"/>
              <a:gd name="connsiteX4-1221" fmla="*/ 1075522 w 2685618"/>
              <a:gd name="connsiteY4-1222" fmla="*/ 4637 h 1609633"/>
              <a:gd name="connsiteX5-1223" fmla="*/ 0 w 2685618"/>
              <a:gd name="connsiteY5-1224" fmla="*/ 106602 h 1609633"/>
              <a:gd name="connsiteX0-1225" fmla="*/ 0 w 2685618"/>
              <a:gd name="connsiteY0-1226" fmla="*/ 107402 h 1610433"/>
              <a:gd name="connsiteX1-1227" fmla="*/ 172935 w 2685618"/>
              <a:gd name="connsiteY1-1228" fmla="*/ 803166 h 1610433"/>
              <a:gd name="connsiteX2-1229" fmla="*/ 1757178 w 2685618"/>
              <a:gd name="connsiteY2-1230" fmla="*/ 1599537 h 1610433"/>
              <a:gd name="connsiteX3-1231" fmla="*/ 2685618 w 2685618"/>
              <a:gd name="connsiteY3-1232" fmla="*/ 1086584 h 1610433"/>
              <a:gd name="connsiteX4-1233" fmla="*/ 1075522 w 2685618"/>
              <a:gd name="connsiteY4-1234" fmla="*/ 5437 h 1610433"/>
              <a:gd name="connsiteX5-1235" fmla="*/ 0 w 2685618"/>
              <a:gd name="connsiteY5-1236" fmla="*/ 107402 h 1610433"/>
              <a:gd name="connsiteX0-1237" fmla="*/ 0 w 2685618"/>
              <a:gd name="connsiteY0-1238" fmla="*/ 107574 h 1610605"/>
              <a:gd name="connsiteX1-1239" fmla="*/ 172935 w 2685618"/>
              <a:gd name="connsiteY1-1240" fmla="*/ 803338 h 1610605"/>
              <a:gd name="connsiteX2-1241" fmla="*/ 1757178 w 2685618"/>
              <a:gd name="connsiteY2-1242" fmla="*/ 1599709 h 1610605"/>
              <a:gd name="connsiteX3-1243" fmla="*/ 2685618 w 2685618"/>
              <a:gd name="connsiteY3-1244" fmla="*/ 1086756 h 1610605"/>
              <a:gd name="connsiteX4-1245" fmla="*/ 1075522 w 2685618"/>
              <a:gd name="connsiteY4-1246" fmla="*/ 5609 h 1610605"/>
              <a:gd name="connsiteX5-1247" fmla="*/ 0 w 2685618"/>
              <a:gd name="connsiteY5-1248" fmla="*/ 107574 h 1610605"/>
              <a:gd name="connsiteX0-1249" fmla="*/ 0 w 2685618"/>
              <a:gd name="connsiteY0-1250" fmla="*/ 74534 h 1577565"/>
              <a:gd name="connsiteX1-1251" fmla="*/ 172935 w 2685618"/>
              <a:gd name="connsiteY1-1252" fmla="*/ 770298 h 1577565"/>
              <a:gd name="connsiteX2-1253" fmla="*/ 1757178 w 2685618"/>
              <a:gd name="connsiteY2-1254" fmla="*/ 1566669 h 1577565"/>
              <a:gd name="connsiteX3-1255" fmla="*/ 2685618 w 2685618"/>
              <a:gd name="connsiteY3-1256" fmla="*/ 1053716 h 1577565"/>
              <a:gd name="connsiteX4-1257" fmla="*/ 1081872 w 2685618"/>
              <a:gd name="connsiteY4-1258" fmla="*/ 14813 h 1577565"/>
              <a:gd name="connsiteX5-1259" fmla="*/ 0 w 2685618"/>
              <a:gd name="connsiteY5-1260" fmla="*/ 74534 h 1577565"/>
              <a:gd name="connsiteX0-1261" fmla="*/ 0 w 2685618"/>
              <a:gd name="connsiteY0-1262" fmla="*/ 74534 h 1577876"/>
              <a:gd name="connsiteX1-1263" fmla="*/ 211035 w 2685618"/>
              <a:gd name="connsiteY1-1264" fmla="*/ 784379 h 1577876"/>
              <a:gd name="connsiteX2-1265" fmla="*/ 1757178 w 2685618"/>
              <a:gd name="connsiteY2-1266" fmla="*/ 1566669 h 1577876"/>
              <a:gd name="connsiteX3-1267" fmla="*/ 2685618 w 2685618"/>
              <a:gd name="connsiteY3-1268" fmla="*/ 1053716 h 1577876"/>
              <a:gd name="connsiteX4-1269" fmla="*/ 1081872 w 2685618"/>
              <a:gd name="connsiteY4-1270" fmla="*/ 14813 h 1577876"/>
              <a:gd name="connsiteX5-1271" fmla="*/ 0 w 2685618"/>
              <a:gd name="connsiteY5-1272" fmla="*/ 74534 h 1577876"/>
              <a:gd name="connsiteX0-1273" fmla="*/ 0 w 2685618"/>
              <a:gd name="connsiteY0-1274" fmla="*/ 74534 h 1577771"/>
              <a:gd name="connsiteX1-1275" fmla="*/ 230085 w 2685618"/>
              <a:gd name="connsiteY1-1276" fmla="*/ 779685 h 1577771"/>
              <a:gd name="connsiteX2-1277" fmla="*/ 1757178 w 2685618"/>
              <a:gd name="connsiteY2-1278" fmla="*/ 1566669 h 1577771"/>
              <a:gd name="connsiteX3-1279" fmla="*/ 2685618 w 2685618"/>
              <a:gd name="connsiteY3-1280" fmla="*/ 1053716 h 1577771"/>
              <a:gd name="connsiteX4-1281" fmla="*/ 1081872 w 2685618"/>
              <a:gd name="connsiteY4-1282" fmla="*/ 14813 h 1577771"/>
              <a:gd name="connsiteX5-1283" fmla="*/ 0 w 2685618"/>
              <a:gd name="connsiteY5-1284" fmla="*/ 74534 h 1577771"/>
              <a:gd name="connsiteX0-1285" fmla="*/ 0 w 2685618"/>
              <a:gd name="connsiteY0-1286" fmla="*/ 74534 h 1577771"/>
              <a:gd name="connsiteX1-1287" fmla="*/ 230085 w 2685618"/>
              <a:gd name="connsiteY1-1288" fmla="*/ 779685 h 1577771"/>
              <a:gd name="connsiteX2-1289" fmla="*/ 1757178 w 2685618"/>
              <a:gd name="connsiteY2-1290" fmla="*/ 1566669 h 1577771"/>
              <a:gd name="connsiteX3-1291" fmla="*/ 2685618 w 2685618"/>
              <a:gd name="connsiteY3-1292" fmla="*/ 1053716 h 1577771"/>
              <a:gd name="connsiteX4-1293" fmla="*/ 1081872 w 2685618"/>
              <a:gd name="connsiteY4-1294" fmla="*/ 14813 h 1577771"/>
              <a:gd name="connsiteX5-1295" fmla="*/ 0 w 2685618"/>
              <a:gd name="connsiteY5-1296" fmla="*/ 74534 h 1577771"/>
              <a:gd name="connsiteX0-1297" fmla="*/ 24 w 2685642"/>
              <a:gd name="connsiteY0-1298" fmla="*/ 74534 h 1577771"/>
              <a:gd name="connsiteX1-1299" fmla="*/ 230109 w 2685642"/>
              <a:gd name="connsiteY1-1300" fmla="*/ 779685 h 1577771"/>
              <a:gd name="connsiteX2-1301" fmla="*/ 1757202 w 2685642"/>
              <a:gd name="connsiteY2-1302" fmla="*/ 1566669 h 1577771"/>
              <a:gd name="connsiteX3-1303" fmla="*/ 2685642 w 2685642"/>
              <a:gd name="connsiteY3-1304" fmla="*/ 1053716 h 1577771"/>
              <a:gd name="connsiteX4-1305" fmla="*/ 1081896 w 2685642"/>
              <a:gd name="connsiteY4-1306" fmla="*/ 14813 h 1577771"/>
              <a:gd name="connsiteX5-1307" fmla="*/ 24 w 2685642"/>
              <a:gd name="connsiteY5-1308" fmla="*/ 74534 h 1577771"/>
              <a:gd name="connsiteX0-1309" fmla="*/ 10993 w 2696611"/>
              <a:gd name="connsiteY0-1310" fmla="*/ 74534 h 1577771"/>
              <a:gd name="connsiteX1-1311" fmla="*/ 241078 w 2696611"/>
              <a:gd name="connsiteY1-1312" fmla="*/ 779685 h 1577771"/>
              <a:gd name="connsiteX2-1313" fmla="*/ 1768171 w 2696611"/>
              <a:gd name="connsiteY2-1314" fmla="*/ 1566669 h 1577771"/>
              <a:gd name="connsiteX3-1315" fmla="*/ 2696611 w 2696611"/>
              <a:gd name="connsiteY3-1316" fmla="*/ 1053716 h 1577771"/>
              <a:gd name="connsiteX4-1317" fmla="*/ 1092865 w 2696611"/>
              <a:gd name="connsiteY4-1318" fmla="*/ 14813 h 1577771"/>
              <a:gd name="connsiteX5-1319" fmla="*/ 10993 w 2696611"/>
              <a:gd name="connsiteY5-1320" fmla="*/ 74534 h 1577771"/>
              <a:gd name="connsiteX0-1321" fmla="*/ 14326 w 2699944"/>
              <a:gd name="connsiteY0-1322" fmla="*/ 74534 h 1577771"/>
              <a:gd name="connsiteX1-1323" fmla="*/ 244411 w 2699944"/>
              <a:gd name="connsiteY1-1324" fmla="*/ 779685 h 1577771"/>
              <a:gd name="connsiteX2-1325" fmla="*/ 1771504 w 2699944"/>
              <a:gd name="connsiteY2-1326" fmla="*/ 1566669 h 1577771"/>
              <a:gd name="connsiteX3-1327" fmla="*/ 2699944 w 2699944"/>
              <a:gd name="connsiteY3-1328" fmla="*/ 1053716 h 1577771"/>
              <a:gd name="connsiteX4-1329" fmla="*/ 1096198 w 2699944"/>
              <a:gd name="connsiteY4-1330" fmla="*/ 14813 h 1577771"/>
              <a:gd name="connsiteX5-1331" fmla="*/ 14326 w 2699944"/>
              <a:gd name="connsiteY5-1332" fmla="*/ 74534 h 1577771"/>
              <a:gd name="connsiteX0-1333" fmla="*/ 15628 w 2669496"/>
              <a:gd name="connsiteY0-1334" fmla="*/ 79756 h 1568912"/>
              <a:gd name="connsiteX1-1335" fmla="*/ 213963 w 2669496"/>
              <a:gd name="connsiteY1-1336" fmla="*/ 770826 h 1568912"/>
              <a:gd name="connsiteX2-1337" fmla="*/ 1741056 w 2669496"/>
              <a:gd name="connsiteY2-1338" fmla="*/ 1557810 h 1568912"/>
              <a:gd name="connsiteX3-1339" fmla="*/ 2669496 w 2669496"/>
              <a:gd name="connsiteY3-1340" fmla="*/ 1044857 h 1568912"/>
              <a:gd name="connsiteX4-1341" fmla="*/ 1065750 w 2669496"/>
              <a:gd name="connsiteY4-1342" fmla="*/ 5954 h 1568912"/>
              <a:gd name="connsiteX5-1343" fmla="*/ 15628 w 2669496"/>
              <a:gd name="connsiteY5-1344" fmla="*/ 79756 h 1568912"/>
              <a:gd name="connsiteX0-1345" fmla="*/ 16186 w 2670054"/>
              <a:gd name="connsiteY0-1346" fmla="*/ 79756 h 1568912"/>
              <a:gd name="connsiteX1-1347" fmla="*/ 214521 w 2670054"/>
              <a:gd name="connsiteY1-1348" fmla="*/ 770826 h 1568912"/>
              <a:gd name="connsiteX2-1349" fmla="*/ 1741614 w 2670054"/>
              <a:gd name="connsiteY2-1350" fmla="*/ 1557810 h 1568912"/>
              <a:gd name="connsiteX3-1351" fmla="*/ 2670054 w 2670054"/>
              <a:gd name="connsiteY3-1352" fmla="*/ 1044857 h 1568912"/>
              <a:gd name="connsiteX4-1353" fmla="*/ 1066308 w 2670054"/>
              <a:gd name="connsiteY4-1354" fmla="*/ 5954 h 1568912"/>
              <a:gd name="connsiteX5-1355" fmla="*/ 16186 w 2670054"/>
              <a:gd name="connsiteY5-1356" fmla="*/ 79756 h 1568912"/>
              <a:gd name="connsiteX0-1357" fmla="*/ 18113 w 2671981"/>
              <a:gd name="connsiteY0-1358" fmla="*/ 79756 h 1568912"/>
              <a:gd name="connsiteX1-1359" fmla="*/ 216448 w 2671981"/>
              <a:gd name="connsiteY1-1360" fmla="*/ 770826 h 1568912"/>
              <a:gd name="connsiteX2-1361" fmla="*/ 1743541 w 2671981"/>
              <a:gd name="connsiteY2-1362" fmla="*/ 1557810 h 1568912"/>
              <a:gd name="connsiteX3-1363" fmla="*/ 2671981 w 2671981"/>
              <a:gd name="connsiteY3-1364" fmla="*/ 1044857 h 1568912"/>
              <a:gd name="connsiteX4-1365" fmla="*/ 1068235 w 2671981"/>
              <a:gd name="connsiteY4-1366" fmla="*/ 5954 h 1568912"/>
              <a:gd name="connsiteX5-1367" fmla="*/ 18113 w 2671981"/>
              <a:gd name="connsiteY5-1368" fmla="*/ 79756 h 1568912"/>
              <a:gd name="connsiteX0-1369" fmla="*/ 14378 w 2668246"/>
              <a:gd name="connsiteY0-1370" fmla="*/ 79756 h 1568912"/>
              <a:gd name="connsiteX1-1371" fmla="*/ 212713 w 2668246"/>
              <a:gd name="connsiteY1-1372" fmla="*/ 770826 h 1568912"/>
              <a:gd name="connsiteX2-1373" fmla="*/ 1739806 w 2668246"/>
              <a:gd name="connsiteY2-1374" fmla="*/ 1557810 h 1568912"/>
              <a:gd name="connsiteX3-1375" fmla="*/ 2668246 w 2668246"/>
              <a:gd name="connsiteY3-1376" fmla="*/ 1044857 h 1568912"/>
              <a:gd name="connsiteX4-1377" fmla="*/ 1064500 w 2668246"/>
              <a:gd name="connsiteY4-1378" fmla="*/ 5954 h 1568912"/>
              <a:gd name="connsiteX5-1379" fmla="*/ 14378 w 2668246"/>
              <a:gd name="connsiteY5-1380" fmla="*/ 79756 h 1568912"/>
              <a:gd name="connsiteX0-1381" fmla="*/ 13910 w 2680478"/>
              <a:gd name="connsiteY0-1382" fmla="*/ 74533 h 1577770"/>
              <a:gd name="connsiteX1-1383" fmla="*/ 224945 w 2680478"/>
              <a:gd name="connsiteY1-1384" fmla="*/ 779684 h 1577770"/>
              <a:gd name="connsiteX2-1385" fmla="*/ 1752038 w 2680478"/>
              <a:gd name="connsiteY2-1386" fmla="*/ 1566668 h 1577770"/>
              <a:gd name="connsiteX3-1387" fmla="*/ 2680478 w 2680478"/>
              <a:gd name="connsiteY3-1388" fmla="*/ 1053715 h 1577770"/>
              <a:gd name="connsiteX4-1389" fmla="*/ 1076732 w 2680478"/>
              <a:gd name="connsiteY4-1390" fmla="*/ 14812 h 1577770"/>
              <a:gd name="connsiteX5-1391" fmla="*/ 13910 w 2680478"/>
              <a:gd name="connsiteY5-1392" fmla="*/ 74533 h 1577770"/>
              <a:gd name="connsiteX0-1393" fmla="*/ 14877 w 2656045"/>
              <a:gd name="connsiteY0-1394" fmla="*/ 74533 h 1577770"/>
              <a:gd name="connsiteX1-1395" fmla="*/ 200512 w 2656045"/>
              <a:gd name="connsiteY1-1396" fmla="*/ 779684 h 1577770"/>
              <a:gd name="connsiteX2-1397" fmla="*/ 1727605 w 2656045"/>
              <a:gd name="connsiteY2-1398" fmla="*/ 1566668 h 1577770"/>
              <a:gd name="connsiteX3-1399" fmla="*/ 2656045 w 2656045"/>
              <a:gd name="connsiteY3-1400" fmla="*/ 1053715 h 1577770"/>
              <a:gd name="connsiteX4-1401" fmla="*/ 1052299 w 2656045"/>
              <a:gd name="connsiteY4-1402" fmla="*/ 14812 h 1577770"/>
              <a:gd name="connsiteX5-1403" fmla="*/ 14877 w 2656045"/>
              <a:gd name="connsiteY5-1404" fmla="*/ 74533 h 1577770"/>
              <a:gd name="connsiteX0-1405" fmla="*/ 13910 w 2680478"/>
              <a:gd name="connsiteY0-1406" fmla="*/ 74533 h 1577770"/>
              <a:gd name="connsiteX1-1407" fmla="*/ 224945 w 2680478"/>
              <a:gd name="connsiteY1-1408" fmla="*/ 779684 h 1577770"/>
              <a:gd name="connsiteX2-1409" fmla="*/ 1752038 w 2680478"/>
              <a:gd name="connsiteY2-1410" fmla="*/ 1566668 h 1577770"/>
              <a:gd name="connsiteX3-1411" fmla="*/ 2680478 w 2680478"/>
              <a:gd name="connsiteY3-1412" fmla="*/ 1053715 h 1577770"/>
              <a:gd name="connsiteX4-1413" fmla="*/ 1076732 w 2680478"/>
              <a:gd name="connsiteY4-1414" fmla="*/ 14812 h 1577770"/>
              <a:gd name="connsiteX5-1415" fmla="*/ 13910 w 2680478"/>
              <a:gd name="connsiteY5-1416" fmla="*/ 74533 h 1577770"/>
              <a:gd name="connsiteX0-1417" fmla="*/ 14378 w 2668246"/>
              <a:gd name="connsiteY0-1418" fmla="*/ 75818 h 1574361"/>
              <a:gd name="connsiteX1-1419" fmla="*/ 212713 w 2668246"/>
              <a:gd name="connsiteY1-1420" fmla="*/ 776275 h 1574361"/>
              <a:gd name="connsiteX2-1421" fmla="*/ 1739806 w 2668246"/>
              <a:gd name="connsiteY2-1422" fmla="*/ 1563259 h 1574361"/>
              <a:gd name="connsiteX3-1423" fmla="*/ 2668246 w 2668246"/>
              <a:gd name="connsiteY3-1424" fmla="*/ 1050306 h 1574361"/>
              <a:gd name="connsiteX4-1425" fmla="*/ 1064500 w 2668246"/>
              <a:gd name="connsiteY4-1426" fmla="*/ 11403 h 1574361"/>
              <a:gd name="connsiteX5-1427" fmla="*/ 14378 w 2668246"/>
              <a:gd name="connsiteY5-1428" fmla="*/ 75818 h 1574361"/>
              <a:gd name="connsiteX0-1429" fmla="*/ 13910 w 2680478"/>
              <a:gd name="connsiteY0-1430" fmla="*/ 75818 h 1574361"/>
              <a:gd name="connsiteX1-1431" fmla="*/ 224945 w 2680478"/>
              <a:gd name="connsiteY1-1432" fmla="*/ 776275 h 1574361"/>
              <a:gd name="connsiteX2-1433" fmla="*/ 1752038 w 2680478"/>
              <a:gd name="connsiteY2-1434" fmla="*/ 1563259 h 1574361"/>
              <a:gd name="connsiteX3-1435" fmla="*/ 2680478 w 2680478"/>
              <a:gd name="connsiteY3-1436" fmla="*/ 1050306 h 1574361"/>
              <a:gd name="connsiteX4-1437" fmla="*/ 1076732 w 2680478"/>
              <a:gd name="connsiteY4-1438" fmla="*/ 11403 h 1574361"/>
              <a:gd name="connsiteX5-1439" fmla="*/ 13910 w 2680478"/>
              <a:gd name="connsiteY5-1440" fmla="*/ 75818 h 1574361"/>
              <a:gd name="connsiteX0-1441" fmla="*/ 14623 w 2662141"/>
              <a:gd name="connsiteY0-1442" fmla="*/ 75818 h 1574361"/>
              <a:gd name="connsiteX1-1443" fmla="*/ 206608 w 2662141"/>
              <a:gd name="connsiteY1-1444" fmla="*/ 776275 h 1574361"/>
              <a:gd name="connsiteX2-1445" fmla="*/ 1733701 w 2662141"/>
              <a:gd name="connsiteY2-1446" fmla="*/ 1563259 h 1574361"/>
              <a:gd name="connsiteX3-1447" fmla="*/ 2662141 w 2662141"/>
              <a:gd name="connsiteY3-1448" fmla="*/ 1050306 h 1574361"/>
              <a:gd name="connsiteX4-1449" fmla="*/ 1058395 w 2662141"/>
              <a:gd name="connsiteY4-1450" fmla="*/ 11403 h 1574361"/>
              <a:gd name="connsiteX5-1451" fmla="*/ 14623 w 2662141"/>
              <a:gd name="connsiteY5-1452" fmla="*/ 75818 h 1574361"/>
              <a:gd name="connsiteX0-1453" fmla="*/ 14140 w 2674358"/>
              <a:gd name="connsiteY0-1454" fmla="*/ 75818 h 1574361"/>
              <a:gd name="connsiteX1-1455" fmla="*/ 218825 w 2674358"/>
              <a:gd name="connsiteY1-1456" fmla="*/ 776275 h 1574361"/>
              <a:gd name="connsiteX2-1457" fmla="*/ 1745918 w 2674358"/>
              <a:gd name="connsiteY2-1458" fmla="*/ 1563259 h 1574361"/>
              <a:gd name="connsiteX3-1459" fmla="*/ 2674358 w 2674358"/>
              <a:gd name="connsiteY3-1460" fmla="*/ 1050306 h 1574361"/>
              <a:gd name="connsiteX4-1461" fmla="*/ 1070612 w 2674358"/>
              <a:gd name="connsiteY4-1462" fmla="*/ 11403 h 1574361"/>
              <a:gd name="connsiteX5-1463" fmla="*/ 14140 w 2674358"/>
              <a:gd name="connsiteY5-1464" fmla="*/ 75818 h 1574361"/>
              <a:gd name="connsiteX0-1465" fmla="*/ 14623 w 2662141"/>
              <a:gd name="connsiteY0-1466" fmla="*/ 74533 h 1577770"/>
              <a:gd name="connsiteX1-1467" fmla="*/ 206608 w 2662141"/>
              <a:gd name="connsiteY1-1468" fmla="*/ 779684 h 1577770"/>
              <a:gd name="connsiteX2-1469" fmla="*/ 1733701 w 2662141"/>
              <a:gd name="connsiteY2-1470" fmla="*/ 1566668 h 1577770"/>
              <a:gd name="connsiteX3-1471" fmla="*/ 2662141 w 2662141"/>
              <a:gd name="connsiteY3-1472" fmla="*/ 1053715 h 1577770"/>
              <a:gd name="connsiteX4-1473" fmla="*/ 1058395 w 2662141"/>
              <a:gd name="connsiteY4-1474" fmla="*/ 14812 h 1577770"/>
              <a:gd name="connsiteX5-1475" fmla="*/ 14623 w 2662141"/>
              <a:gd name="connsiteY5-1476" fmla="*/ 74533 h 1577770"/>
              <a:gd name="connsiteX0-1477" fmla="*/ 14140 w 2674358"/>
              <a:gd name="connsiteY0-1478" fmla="*/ 74533 h 1577770"/>
              <a:gd name="connsiteX1-1479" fmla="*/ 218825 w 2674358"/>
              <a:gd name="connsiteY1-1480" fmla="*/ 779684 h 1577770"/>
              <a:gd name="connsiteX2-1481" fmla="*/ 1745918 w 2674358"/>
              <a:gd name="connsiteY2-1482" fmla="*/ 1566668 h 1577770"/>
              <a:gd name="connsiteX3-1483" fmla="*/ 2674358 w 2674358"/>
              <a:gd name="connsiteY3-1484" fmla="*/ 1053715 h 1577770"/>
              <a:gd name="connsiteX4-1485" fmla="*/ 1070612 w 2674358"/>
              <a:gd name="connsiteY4-1486" fmla="*/ 14812 h 1577770"/>
              <a:gd name="connsiteX5-1487" fmla="*/ 14140 w 2674358"/>
              <a:gd name="connsiteY5-1488" fmla="*/ 74533 h 1577770"/>
              <a:gd name="connsiteX0-1489" fmla="*/ 14876 w 2675094"/>
              <a:gd name="connsiteY0-1490" fmla="*/ 74533 h 1577770"/>
              <a:gd name="connsiteX1-1491" fmla="*/ 200511 w 2675094"/>
              <a:gd name="connsiteY1-1492" fmla="*/ 779684 h 1577770"/>
              <a:gd name="connsiteX2-1493" fmla="*/ 1746654 w 2675094"/>
              <a:gd name="connsiteY2-1494" fmla="*/ 1566668 h 1577770"/>
              <a:gd name="connsiteX3-1495" fmla="*/ 2675094 w 2675094"/>
              <a:gd name="connsiteY3-1496" fmla="*/ 1053715 h 1577770"/>
              <a:gd name="connsiteX4-1497" fmla="*/ 1071348 w 2675094"/>
              <a:gd name="connsiteY4-1498" fmla="*/ 14812 h 1577770"/>
              <a:gd name="connsiteX5-1499" fmla="*/ 14876 w 2675094"/>
              <a:gd name="connsiteY5-1500" fmla="*/ 74533 h 1577770"/>
              <a:gd name="connsiteX0-1501" fmla="*/ 14876 w 2675094"/>
              <a:gd name="connsiteY0-1502" fmla="*/ 74533 h 1545697"/>
              <a:gd name="connsiteX1-1503" fmla="*/ 200511 w 2675094"/>
              <a:gd name="connsiteY1-1504" fmla="*/ 779684 h 1545697"/>
              <a:gd name="connsiteX2-1505" fmla="*/ 1740304 w 2675094"/>
              <a:gd name="connsiteY2-1506" fmla="*/ 1533812 h 1545697"/>
              <a:gd name="connsiteX3-1507" fmla="*/ 2675094 w 2675094"/>
              <a:gd name="connsiteY3-1508" fmla="*/ 1053715 h 1545697"/>
              <a:gd name="connsiteX4-1509" fmla="*/ 1071348 w 2675094"/>
              <a:gd name="connsiteY4-1510" fmla="*/ 14812 h 1545697"/>
              <a:gd name="connsiteX5-1511" fmla="*/ 14876 w 2675094"/>
              <a:gd name="connsiteY5-1512" fmla="*/ 74533 h 1545697"/>
              <a:gd name="connsiteX0-1513" fmla="*/ 14876 w 2675094"/>
              <a:gd name="connsiteY0-1514" fmla="*/ 74533 h 1518294"/>
              <a:gd name="connsiteX1-1515" fmla="*/ 200511 w 2675094"/>
              <a:gd name="connsiteY1-1516" fmla="*/ 779684 h 1518294"/>
              <a:gd name="connsiteX2-1517" fmla="*/ 1721254 w 2675094"/>
              <a:gd name="connsiteY2-1518" fmla="*/ 1505649 h 1518294"/>
              <a:gd name="connsiteX3-1519" fmla="*/ 2675094 w 2675094"/>
              <a:gd name="connsiteY3-1520" fmla="*/ 1053715 h 1518294"/>
              <a:gd name="connsiteX4-1521" fmla="*/ 1071348 w 2675094"/>
              <a:gd name="connsiteY4-1522" fmla="*/ 14812 h 1518294"/>
              <a:gd name="connsiteX5-1523" fmla="*/ 14876 w 2675094"/>
              <a:gd name="connsiteY5-1524" fmla="*/ 74533 h 1518294"/>
              <a:gd name="connsiteX0-1525" fmla="*/ 14876 w 2687794"/>
              <a:gd name="connsiteY0-1526" fmla="*/ 74533 h 1518294"/>
              <a:gd name="connsiteX1-1527" fmla="*/ 200511 w 2687794"/>
              <a:gd name="connsiteY1-1528" fmla="*/ 779684 h 1518294"/>
              <a:gd name="connsiteX2-1529" fmla="*/ 1721254 w 2687794"/>
              <a:gd name="connsiteY2-1530" fmla="*/ 1505649 h 1518294"/>
              <a:gd name="connsiteX3-1531" fmla="*/ 2687794 w 2687794"/>
              <a:gd name="connsiteY3-1532" fmla="*/ 1067796 h 1518294"/>
              <a:gd name="connsiteX4-1533" fmla="*/ 1071348 w 2687794"/>
              <a:gd name="connsiteY4-1534" fmla="*/ 14812 h 1518294"/>
              <a:gd name="connsiteX5-1535" fmla="*/ 14876 w 2687794"/>
              <a:gd name="connsiteY5-1536" fmla="*/ 74533 h 1518294"/>
              <a:gd name="connsiteX0-1537" fmla="*/ 14876 w 2662394"/>
              <a:gd name="connsiteY0-1538" fmla="*/ 74533 h 1518294"/>
              <a:gd name="connsiteX1-1539" fmla="*/ 200511 w 2662394"/>
              <a:gd name="connsiteY1-1540" fmla="*/ 779684 h 1518294"/>
              <a:gd name="connsiteX2-1541" fmla="*/ 1721254 w 2662394"/>
              <a:gd name="connsiteY2-1542" fmla="*/ 1505649 h 1518294"/>
              <a:gd name="connsiteX3-1543" fmla="*/ 2662394 w 2662394"/>
              <a:gd name="connsiteY3-1544" fmla="*/ 1067796 h 1518294"/>
              <a:gd name="connsiteX4-1545" fmla="*/ 1071348 w 2662394"/>
              <a:gd name="connsiteY4-1546" fmla="*/ 14812 h 1518294"/>
              <a:gd name="connsiteX5-1547" fmla="*/ 14876 w 2662394"/>
              <a:gd name="connsiteY5-1548" fmla="*/ 74533 h 1518294"/>
              <a:gd name="connsiteX0-1549" fmla="*/ 14876 w 2630644"/>
              <a:gd name="connsiteY0-1550" fmla="*/ 74533 h 1518294"/>
              <a:gd name="connsiteX1-1551" fmla="*/ 200511 w 2630644"/>
              <a:gd name="connsiteY1-1552" fmla="*/ 779684 h 1518294"/>
              <a:gd name="connsiteX2-1553" fmla="*/ 1721254 w 2630644"/>
              <a:gd name="connsiteY2-1554" fmla="*/ 1505649 h 1518294"/>
              <a:gd name="connsiteX3-1555" fmla="*/ 2630644 w 2630644"/>
              <a:gd name="connsiteY3-1556" fmla="*/ 1067796 h 1518294"/>
              <a:gd name="connsiteX4-1557" fmla="*/ 1071348 w 2630644"/>
              <a:gd name="connsiteY4-1558" fmla="*/ 14812 h 1518294"/>
              <a:gd name="connsiteX5-1559" fmla="*/ 14876 w 2630644"/>
              <a:gd name="connsiteY5-1560" fmla="*/ 74533 h 1518294"/>
              <a:gd name="connsiteX0-1561" fmla="*/ 14876 w 2630644"/>
              <a:gd name="connsiteY0-1562" fmla="*/ 74533 h 1518294"/>
              <a:gd name="connsiteX1-1563" fmla="*/ 200511 w 2630644"/>
              <a:gd name="connsiteY1-1564" fmla="*/ 779684 h 1518294"/>
              <a:gd name="connsiteX2-1565" fmla="*/ 1721254 w 2630644"/>
              <a:gd name="connsiteY2-1566" fmla="*/ 1505649 h 1518294"/>
              <a:gd name="connsiteX3-1567" fmla="*/ 2630644 w 2630644"/>
              <a:gd name="connsiteY3-1568" fmla="*/ 1067796 h 1518294"/>
              <a:gd name="connsiteX4-1569" fmla="*/ 1071348 w 2630644"/>
              <a:gd name="connsiteY4-1570" fmla="*/ 14812 h 1518294"/>
              <a:gd name="connsiteX5-1571" fmla="*/ 14876 w 2630644"/>
              <a:gd name="connsiteY5-1572" fmla="*/ 74533 h 1518294"/>
              <a:gd name="connsiteX0-1573" fmla="*/ 14876 w 2687794"/>
              <a:gd name="connsiteY0-1574" fmla="*/ 74533 h 1518294"/>
              <a:gd name="connsiteX1-1575" fmla="*/ 200511 w 2687794"/>
              <a:gd name="connsiteY1-1576" fmla="*/ 779684 h 1518294"/>
              <a:gd name="connsiteX2-1577" fmla="*/ 1721254 w 2687794"/>
              <a:gd name="connsiteY2-1578" fmla="*/ 1505649 h 1518294"/>
              <a:gd name="connsiteX3-1579" fmla="*/ 2687794 w 2687794"/>
              <a:gd name="connsiteY3-1580" fmla="*/ 1053715 h 1518294"/>
              <a:gd name="connsiteX4-1581" fmla="*/ 1071348 w 2687794"/>
              <a:gd name="connsiteY4-1582" fmla="*/ 14812 h 1518294"/>
              <a:gd name="connsiteX5-1583" fmla="*/ 14876 w 2687794"/>
              <a:gd name="connsiteY5-1584" fmla="*/ 74533 h 1518294"/>
              <a:gd name="connsiteX0-1585" fmla="*/ 14876 w 2649694"/>
              <a:gd name="connsiteY0-1586" fmla="*/ 74533 h 1518294"/>
              <a:gd name="connsiteX1-1587" fmla="*/ 200511 w 2649694"/>
              <a:gd name="connsiteY1-1588" fmla="*/ 779684 h 1518294"/>
              <a:gd name="connsiteX2-1589" fmla="*/ 1721254 w 2649694"/>
              <a:gd name="connsiteY2-1590" fmla="*/ 1505649 h 1518294"/>
              <a:gd name="connsiteX3-1591" fmla="*/ 2649694 w 2649694"/>
              <a:gd name="connsiteY3-1592" fmla="*/ 1049021 h 1518294"/>
              <a:gd name="connsiteX4-1593" fmla="*/ 1071348 w 2649694"/>
              <a:gd name="connsiteY4-1594" fmla="*/ 14812 h 1518294"/>
              <a:gd name="connsiteX5-1595" fmla="*/ 14876 w 2649694"/>
              <a:gd name="connsiteY5-1596" fmla="*/ 74533 h 1518294"/>
              <a:gd name="connsiteX0-1597" fmla="*/ 14876 w 2624294"/>
              <a:gd name="connsiteY0-1598" fmla="*/ 74533 h 1518294"/>
              <a:gd name="connsiteX1-1599" fmla="*/ 200511 w 2624294"/>
              <a:gd name="connsiteY1-1600" fmla="*/ 779684 h 1518294"/>
              <a:gd name="connsiteX2-1601" fmla="*/ 1721254 w 2624294"/>
              <a:gd name="connsiteY2-1602" fmla="*/ 1505649 h 1518294"/>
              <a:gd name="connsiteX3-1603" fmla="*/ 2624294 w 2624294"/>
              <a:gd name="connsiteY3-1604" fmla="*/ 1049021 h 1518294"/>
              <a:gd name="connsiteX4-1605" fmla="*/ 1071348 w 2624294"/>
              <a:gd name="connsiteY4-1606" fmla="*/ 14812 h 1518294"/>
              <a:gd name="connsiteX5-1607" fmla="*/ 14876 w 2624294"/>
              <a:gd name="connsiteY5-1608" fmla="*/ 74533 h 1518294"/>
              <a:gd name="connsiteX0-1609" fmla="*/ 14876 w 2618347"/>
              <a:gd name="connsiteY0-1610" fmla="*/ 74533 h 1518294"/>
              <a:gd name="connsiteX1-1611" fmla="*/ 200511 w 2618347"/>
              <a:gd name="connsiteY1-1612" fmla="*/ 779684 h 1518294"/>
              <a:gd name="connsiteX2-1613" fmla="*/ 1721254 w 2618347"/>
              <a:gd name="connsiteY2-1614" fmla="*/ 1505649 h 1518294"/>
              <a:gd name="connsiteX3-1615" fmla="*/ 2617944 w 2618347"/>
              <a:gd name="connsiteY3-1616" fmla="*/ 1049021 h 1518294"/>
              <a:gd name="connsiteX4-1617" fmla="*/ 1071348 w 2618347"/>
              <a:gd name="connsiteY4-1618" fmla="*/ 14812 h 1518294"/>
              <a:gd name="connsiteX5-1619" fmla="*/ 14876 w 2618347"/>
              <a:gd name="connsiteY5-1620" fmla="*/ 74533 h 1518294"/>
              <a:gd name="connsiteX0-1621" fmla="*/ 14876 w 2618347"/>
              <a:gd name="connsiteY0-1622" fmla="*/ 74533 h 1515121"/>
              <a:gd name="connsiteX1-1623" fmla="*/ 200511 w 2618347"/>
              <a:gd name="connsiteY1-1624" fmla="*/ 779684 h 1515121"/>
              <a:gd name="connsiteX2-1625" fmla="*/ 1721254 w 2618347"/>
              <a:gd name="connsiteY2-1626" fmla="*/ 1505649 h 1515121"/>
              <a:gd name="connsiteX3-1627" fmla="*/ 2617944 w 2618347"/>
              <a:gd name="connsiteY3-1628" fmla="*/ 1049021 h 1515121"/>
              <a:gd name="connsiteX4-1629" fmla="*/ 1071348 w 2618347"/>
              <a:gd name="connsiteY4-1630" fmla="*/ 14812 h 1515121"/>
              <a:gd name="connsiteX5-1631" fmla="*/ 14876 w 2618347"/>
              <a:gd name="connsiteY5-1632" fmla="*/ 74533 h 1515121"/>
              <a:gd name="connsiteX0-1633" fmla="*/ 16290 w 2619761"/>
              <a:gd name="connsiteY0-1634" fmla="*/ 74533 h 1515359"/>
              <a:gd name="connsiteX1-1635" fmla="*/ 170175 w 2619761"/>
              <a:gd name="connsiteY1-1636" fmla="*/ 793766 h 1515359"/>
              <a:gd name="connsiteX2-1637" fmla="*/ 1722668 w 2619761"/>
              <a:gd name="connsiteY2-1638" fmla="*/ 1505649 h 1515359"/>
              <a:gd name="connsiteX3-1639" fmla="*/ 2619358 w 2619761"/>
              <a:gd name="connsiteY3-1640" fmla="*/ 1049021 h 1515359"/>
              <a:gd name="connsiteX4-1641" fmla="*/ 1072762 w 2619761"/>
              <a:gd name="connsiteY4-1642" fmla="*/ 14812 h 1515359"/>
              <a:gd name="connsiteX5-1643" fmla="*/ 16290 w 2619761"/>
              <a:gd name="connsiteY5-1644" fmla="*/ 74533 h 1515359"/>
              <a:gd name="connsiteX0-1645" fmla="*/ 15987 w 2619458"/>
              <a:gd name="connsiteY0-1646" fmla="*/ 74533 h 1515696"/>
              <a:gd name="connsiteX1-1647" fmla="*/ 176222 w 2619458"/>
              <a:gd name="connsiteY1-1648" fmla="*/ 812541 h 1515696"/>
              <a:gd name="connsiteX2-1649" fmla="*/ 1722365 w 2619458"/>
              <a:gd name="connsiteY2-1650" fmla="*/ 1505649 h 1515696"/>
              <a:gd name="connsiteX3-1651" fmla="*/ 2619055 w 2619458"/>
              <a:gd name="connsiteY3-1652" fmla="*/ 1049021 h 1515696"/>
              <a:gd name="connsiteX4-1653" fmla="*/ 1072459 w 2619458"/>
              <a:gd name="connsiteY4-1654" fmla="*/ 14812 h 1515696"/>
              <a:gd name="connsiteX5-1655" fmla="*/ 15987 w 2619458"/>
              <a:gd name="connsiteY5-1656" fmla="*/ 74533 h 1515696"/>
              <a:gd name="connsiteX0-1657" fmla="*/ 20125 w 2623596"/>
              <a:gd name="connsiteY0-1658" fmla="*/ 74533 h 1515525"/>
              <a:gd name="connsiteX1-1659" fmla="*/ 110510 w 2623596"/>
              <a:gd name="connsiteY1-1660" fmla="*/ 803154 h 1515525"/>
              <a:gd name="connsiteX2-1661" fmla="*/ 1726503 w 2623596"/>
              <a:gd name="connsiteY2-1662" fmla="*/ 1505649 h 1515525"/>
              <a:gd name="connsiteX3-1663" fmla="*/ 2623193 w 2623596"/>
              <a:gd name="connsiteY3-1664" fmla="*/ 1049021 h 1515525"/>
              <a:gd name="connsiteX4-1665" fmla="*/ 1076597 w 2623596"/>
              <a:gd name="connsiteY4-1666" fmla="*/ 14812 h 1515525"/>
              <a:gd name="connsiteX5-1667" fmla="*/ 20125 w 2623596"/>
              <a:gd name="connsiteY5-1668" fmla="*/ 74533 h 1515525"/>
              <a:gd name="connsiteX0-1669" fmla="*/ 21658 w 2625129"/>
              <a:gd name="connsiteY0-1670" fmla="*/ 74533 h 1514820"/>
              <a:gd name="connsiteX1-1671" fmla="*/ 92993 w 2625129"/>
              <a:gd name="connsiteY1-1672" fmla="*/ 760911 h 1514820"/>
              <a:gd name="connsiteX2-1673" fmla="*/ 1728036 w 2625129"/>
              <a:gd name="connsiteY2-1674" fmla="*/ 1505649 h 1514820"/>
              <a:gd name="connsiteX3-1675" fmla="*/ 2624726 w 2625129"/>
              <a:gd name="connsiteY3-1676" fmla="*/ 1049021 h 1514820"/>
              <a:gd name="connsiteX4-1677" fmla="*/ 1078130 w 2625129"/>
              <a:gd name="connsiteY4-1678" fmla="*/ 14812 h 1514820"/>
              <a:gd name="connsiteX5-1679" fmla="*/ 21658 w 2625129"/>
              <a:gd name="connsiteY5-1680" fmla="*/ 74533 h 1514820"/>
              <a:gd name="connsiteX0-1681" fmla="*/ 31247 w 2634718"/>
              <a:gd name="connsiteY0-1682" fmla="*/ 74533 h 1514403"/>
              <a:gd name="connsiteX1-1683" fmla="*/ 26382 w 2634718"/>
              <a:gd name="connsiteY1-1684" fmla="*/ 732748 h 1514403"/>
              <a:gd name="connsiteX2-1685" fmla="*/ 1737625 w 2634718"/>
              <a:gd name="connsiteY2-1686" fmla="*/ 1505649 h 1514403"/>
              <a:gd name="connsiteX3-1687" fmla="*/ 2634315 w 2634718"/>
              <a:gd name="connsiteY3-1688" fmla="*/ 1049021 h 1514403"/>
              <a:gd name="connsiteX4-1689" fmla="*/ 1087719 w 2634718"/>
              <a:gd name="connsiteY4-1690" fmla="*/ 14812 h 1514403"/>
              <a:gd name="connsiteX5-1691" fmla="*/ 31247 w 2634718"/>
              <a:gd name="connsiteY5-1692" fmla="*/ 74533 h 1514403"/>
              <a:gd name="connsiteX0-1693" fmla="*/ 27210 w 2630681"/>
              <a:gd name="connsiteY0-1694" fmla="*/ 74533 h 1514272"/>
              <a:gd name="connsiteX1-1695" fmla="*/ 47745 w 2630681"/>
              <a:gd name="connsiteY1-1696" fmla="*/ 723361 h 1514272"/>
              <a:gd name="connsiteX2-1697" fmla="*/ 1733588 w 2630681"/>
              <a:gd name="connsiteY2-1698" fmla="*/ 1505649 h 1514272"/>
              <a:gd name="connsiteX3-1699" fmla="*/ 2630278 w 2630681"/>
              <a:gd name="connsiteY3-1700" fmla="*/ 1049021 h 1514272"/>
              <a:gd name="connsiteX4-1701" fmla="*/ 1083682 w 2630681"/>
              <a:gd name="connsiteY4-1702" fmla="*/ 14812 h 1514272"/>
              <a:gd name="connsiteX5-1703" fmla="*/ 27210 w 2630681"/>
              <a:gd name="connsiteY5-1704" fmla="*/ 74533 h 1514272"/>
              <a:gd name="connsiteX0-1705" fmla="*/ 27210 w 2630681"/>
              <a:gd name="connsiteY0-1706" fmla="*/ 74533 h 1513005"/>
              <a:gd name="connsiteX1-1707" fmla="*/ 47745 w 2630681"/>
              <a:gd name="connsiteY1-1708" fmla="*/ 615405 h 1513005"/>
              <a:gd name="connsiteX2-1709" fmla="*/ 1733588 w 2630681"/>
              <a:gd name="connsiteY2-1710" fmla="*/ 1505649 h 1513005"/>
              <a:gd name="connsiteX3-1711" fmla="*/ 2630278 w 2630681"/>
              <a:gd name="connsiteY3-1712" fmla="*/ 1049021 h 1513005"/>
              <a:gd name="connsiteX4-1713" fmla="*/ 1083682 w 2630681"/>
              <a:gd name="connsiteY4-1714" fmla="*/ 14812 h 1513005"/>
              <a:gd name="connsiteX5-1715" fmla="*/ 27210 w 2630681"/>
              <a:gd name="connsiteY5-1716" fmla="*/ 74533 h 1513005"/>
              <a:gd name="connsiteX0-1717" fmla="*/ 24818 w 2628289"/>
              <a:gd name="connsiteY0-1718" fmla="*/ 74533 h 1511989"/>
              <a:gd name="connsiteX1-1719" fmla="*/ 64403 w 2628289"/>
              <a:gd name="connsiteY1-1720" fmla="*/ 498061 h 1511989"/>
              <a:gd name="connsiteX2-1721" fmla="*/ 1731196 w 2628289"/>
              <a:gd name="connsiteY2-1722" fmla="*/ 1505649 h 1511989"/>
              <a:gd name="connsiteX3-1723" fmla="*/ 2627886 w 2628289"/>
              <a:gd name="connsiteY3-1724" fmla="*/ 1049021 h 1511989"/>
              <a:gd name="connsiteX4-1725" fmla="*/ 1081290 w 2628289"/>
              <a:gd name="connsiteY4-1726" fmla="*/ 14812 h 1511989"/>
              <a:gd name="connsiteX5-1727" fmla="*/ 24818 w 2628289"/>
              <a:gd name="connsiteY5-1728" fmla="*/ 74533 h 1511989"/>
              <a:gd name="connsiteX0-1729" fmla="*/ 24818 w 2628289"/>
              <a:gd name="connsiteY0-1730" fmla="*/ 74533 h 1511851"/>
              <a:gd name="connsiteX1-1731" fmla="*/ 64403 w 2628289"/>
              <a:gd name="connsiteY1-1732" fmla="*/ 479286 h 1511851"/>
              <a:gd name="connsiteX2-1733" fmla="*/ 1731196 w 2628289"/>
              <a:gd name="connsiteY2-1734" fmla="*/ 1505649 h 1511851"/>
              <a:gd name="connsiteX3-1735" fmla="*/ 2627886 w 2628289"/>
              <a:gd name="connsiteY3-1736" fmla="*/ 1049021 h 1511851"/>
              <a:gd name="connsiteX4-1737" fmla="*/ 1081290 w 2628289"/>
              <a:gd name="connsiteY4-1738" fmla="*/ 14812 h 1511851"/>
              <a:gd name="connsiteX5-1739" fmla="*/ 24818 w 2628289"/>
              <a:gd name="connsiteY5-1740" fmla="*/ 74533 h 1511851"/>
              <a:gd name="connsiteX0-1741" fmla="*/ 22819 w 2626290"/>
              <a:gd name="connsiteY0-1742" fmla="*/ 74533 h 1511533"/>
              <a:gd name="connsiteX1-1743" fmla="*/ 81454 w 2626290"/>
              <a:gd name="connsiteY1-1744" fmla="*/ 432348 h 1511533"/>
              <a:gd name="connsiteX2-1745" fmla="*/ 1729197 w 2626290"/>
              <a:gd name="connsiteY2-1746" fmla="*/ 1505649 h 1511533"/>
              <a:gd name="connsiteX3-1747" fmla="*/ 2625887 w 2626290"/>
              <a:gd name="connsiteY3-1748" fmla="*/ 1049021 h 1511533"/>
              <a:gd name="connsiteX4-1749" fmla="*/ 1079291 w 2626290"/>
              <a:gd name="connsiteY4-1750" fmla="*/ 14812 h 1511533"/>
              <a:gd name="connsiteX5-1751" fmla="*/ 22819 w 2626290"/>
              <a:gd name="connsiteY5-1752" fmla="*/ 74533 h 1511533"/>
              <a:gd name="connsiteX0-1753" fmla="*/ 21122 w 2624593"/>
              <a:gd name="connsiteY0-1754" fmla="*/ 74533 h 1511473"/>
              <a:gd name="connsiteX1-1755" fmla="*/ 98807 w 2624593"/>
              <a:gd name="connsiteY1-1756" fmla="*/ 422961 h 1511473"/>
              <a:gd name="connsiteX2-1757" fmla="*/ 1727500 w 2624593"/>
              <a:gd name="connsiteY2-1758" fmla="*/ 1505649 h 1511473"/>
              <a:gd name="connsiteX3-1759" fmla="*/ 2624190 w 2624593"/>
              <a:gd name="connsiteY3-1760" fmla="*/ 1049021 h 1511473"/>
              <a:gd name="connsiteX4-1761" fmla="*/ 1077594 w 2624593"/>
              <a:gd name="connsiteY4-1762" fmla="*/ 14812 h 1511473"/>
              <a:gd name="connsiteX5-1763" fmla="*/ 21122 w 2624593"/>
              <a:gd name="connsiteY5-1764" fmla="*/ 74533 h 1511473"/>
              <a:gd name="connsiteX0-1765" fmla="*/ 24475 w 2627946"/>
              <a:gd name="connsiteY0-1766" fmla="*/ 74533 h 1511473"/>
              <a:gd name="connsiteX1-1767" fmla="*/ 102160 w 2627946"/>
              <a:gd name="connsiteY1-1768" fmla="*/ 422961 h 1511473"/>
              <a:gd name="connsiteX2-1769" fmla="*/ 1730853 w 2627946"/>
              <a:gd name="connsiteY2-1770" fmla="*/ 1505649 h 1511473"/>
              <a:gd name="connsiteX3-1771" fmla="*/ 2627543 w 2627946"/>
              <a:gd name="connsiteY3-1772" fmla="*/ 1049021 h 1511473"/>
              <a:gd name="connsiteX4-1773" fmla="*/ 1080947 w 2627946"/>
              <a:gd name="connsiteY4-1774" fmla="*/ 14812 h 1511473"/>
              <a:gd name="connsiteX5-1775" fmla="*/ 24475 w 2627946"/>
              <a:gd name="connsiteY5-1776" fmla="*/ 74533 h 1511473"/>
              <a:gd name="connsiteX0-1777" fmla="*/ 12688 w 2616159"/>
              <a:gd name="connsiteY0-1778" fmla="*/ 74533 h 1511473"/>
              <a:gd name="connsiteX1-1779" fmla="*/ 90373 w 2616159"/>
              <a:gd name="connsiteY1-1780" fmla="*/ 422961 h 1511473"/>
              <a:gd name="connsiteX2-1781" fmla="*/ 1719066 w 2616159"/>
              <a:gd name="connsiteY2-1782" fmla="*/ 1505649 h 1511473"/>
              <a:gd name="connsiteX3-1783" fmla="*/ 2615756 w 2616159"/>
              <a:gd name="connsiteY3-1784" fmla="*/ 1049021 h 1511473"/>
              <a:gd name="connsiteX4-1785" fmla="*/ 1069160 w 2616159"/>
              <a:gd name="connsiteY4-1786" fmla="*/ 14812 h 1511473"/>
              <a:gd name="connsiteX5-1787" fmla="*/ 12688 w 2616159"/>
              <a:gd name="connsiteY5-1788" fmla="*/ 74533 h 1511473"/>
              <a:gd name="connsiteX0-1789" fmla="*/ 12688 w 2615756"/>
              <a:gd name="connsiteY0-1790" fmla="*/ 74533 h 1544129"/>
              <a:gd name="connsiteX1-1791" fmla="*/ 90373 w 2615756"/>
              <a:gd name="connsiteY1-1792" fmla="*/ 422961 h 1544129"/>
              <a:gd name="connsiteX2-1793" fmla="*/ 1712716 w 2615756"/>
              <a:gd name="connsiteY2-1794" fmla="*/ 1538505 h 1544129"/>
              <a:gd name="connsiteX3-1795" fmla="*/ 2615756 w 2615756"/>
              <a:gd name="connsiteY3-1796" fmla="*/ 1049021 h 1544129"/>
              <a:gd name="connsiteX4-1797" fmla="*/ 1069160 w 2615756"/>
              <a:gd name="connsiteY4-1798" fmla="*/ 14812 h 1544129"/>
              <a:gd name="connsiteX5-1799" fmla="*/ 12688 w 2615756"/>
              <a:gd name="connsiteY5-1800" fmla="*/ 74533 h 1544129"/>
              <a:gd name="connsiteX0-1801" fmla="*/ 12688 w 2615756"/>
              <a:gd name="connsiteY0-1802" fmla="*/ 74533 h 1544129"/>
              <a:gd name="connsiteX1-1803" fmla="*/ 90373 w 2615756"/>
              <a:gd name="connsiteY1-1804" fmla="*/ 422961 h 1544129"/>
              <a:gd name="connsiteX2-1805" fmla="*/ 1712716 w 2615756"/>
              <a:gd name="connsiteY2-1806" fmla="*/ 1538505 h 1544129"/>
              <a:gd name="connsiteX3-1807" fmla="*/ 2615756 w 2615756"/>
              <a:gd name="connsiteY3-1808" fmla="*/ 1049021 h 1544129"/>
              <a:gd name="connsiteX4-1809" fmla="*/ 1069160 w 2615756"/>
              <a:gd name="connsiteY4-1810" fmla="*/ 14812 h 1544129"/>
              <a:gd name="connsiteX5-1811" fmla="*/ 12688 w 2615756"/>
              <a:gd name="connsiteY5-1812" fmla="*/ 74533 h 1544129"/>
              <a:gd name="connsiteX0-1813" fmla="*/ 12688 w 2615756"/>
              <a:gd name="connsiteY0-1814" fmla="*/ 74533 h 1544183"/>
              <a:gd name="connsiteX1-1815" fmla="*/ 90373 w 2615756"/>
              <a:gd name="connsiteY1-1816" fmla="*/ 422961 h 1544183"/>
              <a:gd name="connsiteX2-1817" fmla="*/ 1712716 w 2615756"/>
              <a:gd name="connsiteY2-1818" fmla="*/ 1538505 h 1544183"/>
              <a:gd name="connsiteX3-1819" fmla="*/ 2615756 w 2615756"/>
              <a:gd name="connsiteY3-1820" fmla="*/ 1049021 h 1544183"/>
              <a:gd name="connsiteX4-1821" fmla="*/ 1069160 w 2615756"/>
              <a:gd name="connsiteY4-1822" fmla="*/ 14812 h 1544183"/>
              <a:gd name="connsiteX5-1823" fmla="*/ 12688 w 2615756"/>
              <a:gd name="connsiteY5-1824" fmla="*/ 74533 h 1544183"/>
              <a:gd name="connsiteX0-1825" fmla="*/ 12688 w 2615756"/>
              <a:gd name="connsiteY0-1826" fmla="*/ 74533 h 1544211"/>
              <a:gd name="connsiteX1-1827" fmla="*/ 90373 w 2615756"/>
              <a:gd name="connsiteY1-1828" fmla="*/ 422961 h 1544211"/>
              <a:gd name="connsiteX2-1829" fmla="*/ 1712716 w 2615756"/>
              <a:gd name="connsiteY2-1830" fmla="*/ 1538505 h 1544211"/>
              <a:gd name="connsiteX3-1831" fmla="*/ 2615756 w 2615756"/>
              <a:gd name="connsiteY3-1832" fmla="*/ 1049021 h 1544211"/>
              <a:gd name="connsiteX4-1833" fmla="*/ 1069160 w 2615756"/>
              <a:gd name="connsiteY4-1834" fmla="*/ 14812 h 1544211"/>
              <a:gd name="connsiteX5-1835" fmla="*/ 12688 w 2615756"/>
              <a:gd name="connsiteY5-1836" fmla="*/ 74533 h 1544211"/>
              <a:gd name="connsiteX0-1837" fmla="*/ 12688 w 2615756"/>
              <a:gd name="connsiteY0-1838" fmla="*/ 74533 h 1544239"/>
              <a:gd name="connsiteX1-1839" fmla="*/ 90373 w 2615756"/>
              <a:gd name="connsiteY1-1840" fmla="*/ 422961 h 1544239"/>
              <a:gd name="connsiteX2-1841" fmla="*/ 1712716 w 2615756"/>
              <a:gd name="connsiteY2-1842" fmla="*/ 1538505 h 1544239"/>
              <a:gd name="connsiteX3-1843" fmla="*/ 2615756 w 2615756"/>
              <a:gd name="connsiteY3-1844" fmla="*/ 1049021 h 1544239"/>
              <a:gd name="connsiteX4-1845" fmla="*/ 1069160 w 2615756"/>
              <a:gd name="connsiteY4-1846" fmla="*/ 14812 h 1544239"/>
              <a:gd name="connsiteX5-1847" fmla="*/ 12688 w 2615756"/>
              <a:gd name="connsiteY5-1848" fmla="*/ 74533 h 1544239"/>
              <a:gd name="connsiteX0-1849" fmla="*/ 12688 w 2615756"/>
              <a:gd name="connsiteY0-1850" fmla="*/ 74533 h 1544183"/>
              <a:gd name="connsiteX1-1851" fmla="*/ 90373 w 2615756"/>
              <a:gd name="connsiteY1-1852" fmla="*/ 422961 h 1544183"/>
              <a:gd name="connsiteX2-1853" fmla="*/ 1712716 w 2615756"/>
              <a:gd name="connsiteY2-1854" fmla="*/ 1538505 h 1544183"/>
              <a:gd name="connsiteX3-1855" fmla="*/ 2615756 w 2615756"/>
              <a:gd name="connsiteY3-1856" fmla="*/ 1049021 h 1544183"/>
              <a:gd name="connsiteX4-1857" fmla="*/ 1069160 w 2615756"/>
              <a:gd name="connsiteY4-1858" fmla="*/ 14812 h 1544183"/>
              <a:gd name="connsiteX5-1859" fmla="*/ 12688 w 2615756"/>
              <a:gd name="connsiteY5-1860" fmla="*/ 74533 h 1544183"/>
              <a:gd name="connsiteX0-1861" fmla="*/ 12688 w 2615756"/>
              <a:gd name="connsiteY0-1862" fmla="*/ 74533 h 1544183"/>
              <a:gd name="connsiteX1-1863" fmla="*/ 90373 w 2615756"/>
              <a:gd name="connsiteY1-1864" fmla="*/ 422961 h 1544183"/>
              <a:gd name="connsiteX2-1865" fmla="*/ 1712716 w 2615756"/>
              <a:gd name="connsiteY2-1866" fmla="*/ 1538505 h 1544183"/>
              <a:gd name="connsiteX3-1867" fmla="*/ 2615756 w 2615756"/>
              <a:gd name="connsiteY3-1868" fmla="*/ 1049021 h 1544183"/>
              <a:gd name="connsiteX4-1869" fmla="*/ 1069160 w 2615756"/>
              <a:gd name="connsiteY4-1870" fmla="*/ 14812 h 1544183"/>
              <a:gd name="connsiteX5-1871" fmla="*/ 12688 w 2615756"/>
              <a:gd name="connsiteY5-1872" fmla="*/ 74533 h 1544183"/>
              <a:gd name="connsiteX0-1873" fmla="*/ 11410 w 2614478"/>
              <a:gd name="connsiteY0-1874" fmla="*/ 74533 h 1544183"/>
              <a:gd name="connsiteX1-1875" fmla="*/ 108145 w 2614478"/>
              <a:gd name="connsiteY1-1876" fmla="*/ 422961 h 1544183"/>
              <a:gd name="connsiteX2-1877" fmla="*/ 1711438 w 2614478"/>
              <a:gd name="connsiteY2-1878" fmla="*/ 1538505 h 1544183"/>
              <a:gd name="connsiteX3-1879" fmla="*/ 2614478 w 2614478"/>
              <a:gd name="connsiteY3-1880" fmla="*/ 1049021 h 1544183"/>
              <a:gd name="connsiteX4-1881" fmla="*/ 1067882 w 2614478"/>
              <a:gd name="connsiteY4-1882" fmla="*/ 14812 h 1544183"/>
              <a:gd name="connsiteX5-1883" fmla="*/ 11410 w 2614478"/>
              <a:gd name="connsiteY5-1884" fmla="*/ 74533 h 1544183"/>
              <a:gd name="connsiteX0-1885" fmla="*/ 10059 w 2613127"/>
              <a:gd name="connsiteY0-1886" fmla="*/ 74533 h 1544183"/>
              <a:gd name="connsiteX1-1887" fmla="*/ 132194 w 2613127"/>
              <a:gd name="connsiteY1-1888" fmla="*/ 422961 h 1544183"/>
              <a:gd name="connsiteX2-1889" fmla="*/ 1710087 w 2613127"/>
              <a:gd name="connsiteY2-1890" fmla="*/ 1538505 h 1544183"/>
              <a:gd name="connsiteX3-1891" fmla="*/ 2613127 w 2613127"/>
              <a:gd name="connsiteY3-1892" fmla="*/ 1049021 h 1544183"/>
              <a:gd name="connsiteX4-1893" fmla="*/ 1066531 w 2613127"/>
              <a:gd name="connsiteY4-1894" fmla="*/ 14812 h 1544183"/>
              <a:gd name="connsiteX5-1895" fmla="*/ 10059 w 2613127"/>
              <a:gd name="connsiteY5-1896" fmla="*/ 74533 h 1544183"/>
              <a:gd name="connsiteX0-1897" fmla="*/ 10059 w 2613127"/>
              <a:gd name="connsiteY0-1898" fmla="*/ 74533 h 1544183"/>
              <a:gd name="connsiteX1-1899" fmla="*/ 132194 w 2613127"/>
              <a:gd name="connsiteY1-1900" fmla="*/ 422961 h 1544183"/>
              <a:gd name="connsiteX2-1901" fmla="*/ 1710087 w 2613127"/>
              <a:gd name="connsiteY2-1902" fmla="*/ 1538505 h 1544183"/>
              <a:gd name="connsiteX3-1903" fmla="*/ 2613127 w 2613127"/>
              <a:gd name="connsiteY3-1904" fmla="*/ 1049021 h 1544183"/>
              <a:gd name="connsiteX4-1905" fmla="*/ 1066531 w 2613127"/>
              <a:gd name="connsiteY4-1906" fmla="*/ 14812 h 1544183"/>
              <a:gd name="connsiteX5-1907" fmla="*/ 10059 w 2613127"/>
              <a:gd name="connsiteY5-1908" fmla="*/ 74533 h 1544183"/>
              <a:gd name="connsiteX0-1909" fmla="*/ 10059 w 2613127"/>
              <a:gd name="connsiteY0-1910" fmla="*/ 74533 h 1544183"/>
              <a:gd name="connsiteX1-1911" fmla="*/ 132194 w 2613127"/>
              <a:gd name="connsiteY1-1912" fmla="*/ 422961 h 1544183"/>
              <a:gd name="connsiteX2-1913" fmla="*/ 1710087 w 2613127"/>
              <a:gd name="connsiteY2-1914" fmla="*/ 1538505 h 1544183"/>
              <a:gd name="connsiteX3-1915" fmla="*/ 2613127 w 2613127"/>
              <a:gd name="connsiteY3-1916" fmla="*/ 1049021 h 1544183"/>
              <a:gd name="connsiteX4-1917" fmla="*/ 1066531 w 2613127"/>
              <a:gd name="connsiteY4-1918" fmla="*/ 14812 h 1544183"/>
              <a:gd name="connsiteX5-1919" fmla="*/ 10059 w 2613127"/>
              <a:gd name="connsiteY5-1920" fmla="*/ 74533 h 1544183"/>
              <a:gd name="connsiteX0-1921" fmla="*/ 10059 w 2657577"/>
              <a:gd name="connsiteY0-1922" fmla="*/ 74533 h 1544183"/>
              <a:gd name="connsiteX1-1923" fmla="*/ 132194 w 2657577"/>
              <a:gd name="connsiteY1-1924" fmla="*/ 422961 h 1544183"/>
              <a:gd name="connsiteX2-1925" fmla="*/ 1710087 w 2657577"/>
              <a:gd name="connsiteY2-1926" fmla="*/ 1538505 h 1544183"/>
              <a:gd name="connsiteX3-1927" fmla="*/ 2657577 w 2657577"/>
              <a:gd name="connsiteY3-1928" fmla="*/ 1049021 h 1544183"/>
              <a:gd name="connsiteX4-1929" fmla="*/ 1066531 w 2657577"/>
              <a:gd name="connsiteY4-1930" fmla="*/ 14812 h 1544183"/>
              <a:gd name="connsiteX5-1931" fmla="*/ 10059 w 2657577"/>
              <a:gd name="connsiteY5-1932" fmla="*/ 74533 h 1544183"/>
              <a:gd name="connsiteX0-1933" fmla="*/ 10059 w 2657577"/>
              <a:gd name="connsiteY0-1934" fmla="*/ 74533 h 1544183"/>
              <a:gd name="connsiteX1-1935" fmla="*/ 132194 w 2657577"/>
              <a:gd name="connsiteY1-1936" fmla="*/ 422961 h 1544183"/>
              <a:gd name="connsiteX2-1937" fmla="*/ 1710087 w 2657577"/>
              <a:gd name="connsiteY2-1938" fmla="*/ 1538505 h 1544183"/>
              <a:gd name="connsiteX3-1939" fmla="*/ 2657577 w 2657577"/>
              <a:gd name="connsiteY3-1940" fmla="*/ 1049021 h 1544183"/>
              <a:gd name="connsiteX4-1941" fmla="*/ 1066531 w 2657577"/>
              <a:gd name="connsiteY4-1942" fmla="*/ 14812 h 1544183"/>
              <a:gd name="connsiteX5-1943" fmla="*/ 10059 w 2657577"/>
              <a:gd name="connsiteY5-1944" fmla="*/ 74533 h 1544183"/>
              <a:gd name="connsiteX0-1945" fmla="*/ 10059 w 2695677"/>
              <a:gd name="connsiteY0-1946" fmla="*/ 74533 h 1544183"/>
              <a:gd name="connsiteX1-1947" fmla="*/ 132194 w 2695677"/>
              <a:gd name="connsiteY1-1948" fmla="*/ 422961 h 1544183"/>
              <a:gd name="connsiteX2-1949" fmla="*/ 1710087 w 2695677"/>
              <a:gd name="connsiteY2-1950" fmla="*/ 1538505 h 1544183"/>
              <a:gd name="connsiteX3-1951" fmla="*/ 2695677 w 2695677"/>
              <a:gd name="connsiteY3-1952" fmla="*/ 1034940 h 1544183"/>
              <a:gd name="connsiteX4-1953" fmla="*/ 1066531 w 2695677"/>
              <a:gd name="connsiteY4-1954" fmla="*/ 14812 h 1544183"/>
              <a:gd name="connsiteX5-1955" fmla="*/ 10059 w 2695677"/>
              <a:gd name="connsiteY5-1956" fmla="*/ 74533 h 1544183"/>
              <a:gd name="connsiteX0-1957" fmla="*/ 10059 w 2689327"/>
              <a:gd name="connsiteY0-1958" fmla="*/ 74533 h 1544183"/>
              <a:gd name="connsiteX1-1959" fmla="*/ 132194 w 2689327"/>
              <a:gd name="connsiteY1-1960" fmla="*/ 422961 h 1544183"/>
              <a:gd name="connsiteX2-1961" fmla="*/ 1710087 w 2689327"/>
              <a:gd name="connsiteY2-1962" fmla="*/ 1538505 h 1544183"/>
              <a:gd name="connsiteX3-1963" fmla="*/ 2689327 w 2689327"/>
              <a:gd name="connsiteY3-1964" fmla="*/ 1049021 h 1544183"/>
              <a:gd name="connsiteX4-1965" fmla="*/ 1066531 w 2689327"/>
              <a:gd name="connsiteY4-1966" fmla="*/ 14812 h 1544183"/>
              <a:gd name="connsiteX5-1967" fmla="*/ 10059 w 2689327"/>
              <a:gd name="connsiteY5-1968" fmla="*/ 74533 h 1544183"/>
              <a:gd name="connsiteX0-1969" fmla="*/ 10059 w 2689327"/>
              <a:gd name="connsiteY0-1970" fmla="*/ 74533 h 1544183"/>
              <a:gd name="connsiteX1-1971" fmla="*/ 132194 w 2689327"/>
              <a:gd name="connsiteY1-1972" fmla="*/ 422961 h 1544183"/>
              <a:gd name="connsiteX2-1973" fmla="*/ 1710087 w 2689327"/>
              <a:gd name="connsiteY2-1974" fmla="*/ 1538505 h 1544183"/>
              <a:gd name="connsiteX3-1975" fmla="*/ 2689327 w 2689327"/>
              <a:gd name="connsiteY3-1976" fmla="*/ 1049021 h 1544183"/>
              <a:gd name="connsiteX4-1977" fmla="*/ 1066531 w 2689327"/>
              <a:gd name="connsiteY4-1978" fmla="*/ 14812 h 1544183"/>
              <a:gd name="connsiteX5-1979" fmla="*/ 10059 w 2689327"/>
              <a:gd name="connsiteY5-1980" fmla="*/ 74533 h 1544183"/>
              <a:gd name="connsiteX0-1981" fmla="*/ 10059 w 2689327"/>
              <a:gd name="connsiteY0-1982" fmla="*/ 74533 h 1544183"/>
              <a:gd name="connsiteX1-1983" fmla="*/ 132194 w 2689327"/>
              <a:gd name="connsiteY1-1984" fmla="*/ 422961 h 1544183"/>
              <a:gd name="connsiteX2-1985" fmla="*/ 1710087 w 2689327"/>
              <a:gd name="connsiteY2-1986" fmla="*/ 1538505 h 1544183"/>
              <a:gd name="connsiteX3-1987" fmla="*/ 2689327 w 2689327"/>
              <a:gd name="connsiteY3-1988" fmla="*/ 1049021 h 1544183"/>
              <a:gd name="connsiteX4-1989" fmla="*/ 1066531 w 2689327"/>
              <a:gd name="connsiteY4-1990" fmla="*/ 14812 h 1544183"/>
              <a:gd name="connsiteX5-1991" fmla="*/ 10059 w 2689327"/>
              <a:gd name="connsiteY5-1992" fmla="*/ 74533 h 1544183"/>
              <a:gd name="connsiteX0-1993" fmla="*/ 10059 w 2690456"/>
              <a:gd name="connsiteY0-1994" fmla="*/ 74533 h 1544183"/>
              <a:gd name="connsiteX1-1995" fmla="*/ 132194 w 2690456"/>
              <a:gd name="connsiteY1-1996" fmla="*/ 422961 h 1544183"/>
              <a:gd name="connsiteX2-1997" fmla="*/ 1710087 w 2690456"/>
              <a:gd name="connsiteY2-1998" fmla="*/ 1538505 h 1544183"/>
              <a:gd name="connsiteX3-1999" fmla="*/ 2689327 w 2690456"/>
              <a:gd name="connsiteY3-2000" fmla="*/ 1049021 h 1544183"/>
              <a:gd name="connsiteX4-2001" fmla="*/ 1066531 w 2690456"/>
              <a:gd name="connsiteY4-2002" fmla="*/ 14812 h 1544183"/>
              <a:gd name="connsiteX5-2003" fmla="*/ 10059 w 2690456"/>
              <a:gd name="connsiteY5-2004" fmla="*/ 74533 h 1544183"/>
              <a:gd name="connsiteX0-2005" fmla="*/ 10059 w 2694430"/>
              <a:gd name="connsiteY0-2006" fmla="*/ 74533 h 1544183"/>
              <a:gd name="connsiteX1-2007" fmla="*/ 132194 w 2694430"/>
              <a:gd name="connsiteY1-2008" fmla="*/ 422961 h 1544183"/>
              <a:gd name="connsiteX2-2009" fmla="*/ 1710087 w 2694430"/>
              <a:gd name="connsiteY2-2010" fmla="*/ 1538505 h 1544183"/>
              <a:gd name="connsiteX3-2011" fmla="*/ 2689327 w 2694430"/>
              <a:gd name="connsiteY3-2012" fmla="*/ 1049021 h 1544183"/>
              <a:gd name="connsiteX4-2013" fmla="*/ 1066531 w 2694430"/>
              <a:gd name="connsiteY4-2014" fmla="*/ 14812 h 1544183"/>
              <a:gd name="connsiteX5-2015" fmla="*/ 10059 w 2694430"/>
              <a:gd name="connsiteY5-2016" fmla="*/ 74533 h 1544183"/>
              <a:gd name="connsiteX0-2017" fmla="*/ 10059 w 2656538"/>
              <a:gd name="connsiteY0-2018" fmla="*/ 74533 h 1544183"/>
              <a:gd name="connsiteX1-2019" fmla="*/ 132194 w 2656538"/>
              <a:gd name="connsiteY1-2020" fmla="*/ 422961 h 1544183"/>
              <a:gd name="connsiteX2-2021" fmla="*/ 1710087 w 2656538"/>
              <a:gd name="connsiteY2-2022" fmla="*/ 1538505 h 1544183"/>
              <a:gd name="connsiteX3-2023" fmla="*/ 2651227 w 2656538"/>
              <a:gd name="connsiteY3-2024" fmla="*/ 1039634 h 1544183"/>
              <a:gd name="connsiteX4-2025" fmla="*/ 1066531 w 2656538"/>
              <a:gd name="connsiteY4-2026" fmla="*/ 14812 h 1544183"/>
              <a:gd name="connsiteX5-2027" fmla="*/ 10059 w 2656538"/>
              <a:gd name="connsiteY5-2028" fmla="*/ 74533 h 1544183"/>
              <a:gd name="connsiteX0-2029" fmla="*/ 10059 w 2688114"/>
              <a:gd name="connsiteY0-2030" fmla="*/ 74533 h 1544183"/>
              <a:gd name="connsiteX1-2031" fmla="*/ 132194 w 2688114"/>
              <a:gd name="connsiteY1-2032" fmla="*/ 422961 h 1544183"/>
              <a:gd name="connsiteX2-2033" fmla="*/ 1710087 w 2688114"/>
              <a:gd name="connsiteY2-2034" fmla="*/ 1538505 h 1544183"/>
              <a:gd name="connsiteX3-2035" fmla="*/ 2682977 w 2688114"/>
              <a:gd name="connsiteY3-2036" fmla="*/ 1039634 h 1544183"/>
              <a:gd name="connsiteX4-2037" fmla="*/ 1066531 w 2688114"/>
              <a:gd name="connsiteY4-2038" fmla="*/ 14812 h 1544183"/>
              <a:gd name="connsiteX5-2039" fmla="*/ 10059 w 2688114"/>
              <a:gd name="connsiteY5-2040" fmla="*/ 74533 h 1544183"/>
              <a:gd name="connsiteX0-2041" fmla="*/ 10059 w 2688114"/>
              <a:gd name="connsiteY0-2042" fmla="*/ 74533 h 1544183"/>
              <a:gd name="connsiteX1-2043" fmla="*/ 132194 w 2688114"/>
              <a:gd name="connsiteY1-2044" fmla="*/ 422961 h 1544183"/>
              <a:gd name="connsiteX2-2045" fmla="*/ 1710087 w 2688114"/>
              <a:gd name="connsiteY2-2046" fmla="*/ 1538505 h 1544183"/>
              <a:gd name="connsiteX3-2047" fmla="*/ 2682977 w 2688114"/>
              <a:gd name="connsiteY3-2048" fmla="*/ 1039634 h 1544183"/>
              <a:gd name="connsiteX4-2049" fmla="*/ 1066531 w 2688114"/>
              <a:gd name="connsiteY4-2050" fmla="*/ 14812 h 1544183"/>
              <a:gd name="connsiteX5-2051" fmla="*/ 10059 w 2688114"/>
              <a:gd name="connsiteY5-2052" fmla="*/ 74533 h 1544183"/>
              <a:gd name="connsiteX0-2053" fmla="*/ 10059 w 2688114"/>
              <a:gd name="connsiteY0-2054" fmla="*/ 74533 h 1502206"/>
              <a:gd name="connsiteX1-2055" fmla="*/ 132194 w 2688114"/>
              <a:gd name="connsiteY1-2056" fmla="*/ 422961 h 1502206"/>
              <a:gd name="connsiteX2-2057" fmla="*/ 1703737 w 2688114"/>
              <a:gd name="connsiteY2-2058" fmla="*/ 1496262 h 1502206"/>
              <a:gd name="connsiteX3-2059" fmla="*/ 2682977 w 2688114"/>
              <a:gd name="connsiteY3-2060" fmla="*/ 1039634 h 1502206"/>
              <a:gd name="connsiteX4-2061" fmla="*/ 1066531 w 2688114"/>
              <a:gd name="connsiteY4-2062" fmla="*/ 14812 h 1502206"/>
              <a:gd name="connsiteX5-2063" fmla="*/ 10059 w 2688114"/>
              <a:gd name="connsiteY5-2064" fmla="*/ 74533 h 1502206"/>
              <a:gd name="connsiteX0-2065" fmla="*/ 10059 w 2688114"/>
              <a:gd name="connsiteY0-2066" fmla="*/ 74533 h 1530189"/>
              <a:gd name="connsiteX1-2067" fmla="*/ 132194 w 2688114"/>
              <a:gd name="connsiteY1-2068" fmla="*/ 422961 h 1530189"/>
              <a:gd name="connsiteX2-2069" fmla="*/ 1710087 w 2688114"/>
              <a:gd name="connsiteY2-2070" fmla="*/ 1524425 h 1530189"/>
              <a:gd name="connsiteX3-2071" fmla="*/ 2682977 w 2688114"/>
              <a:gd name="connsiteY3-2072" fmla="*/ 1039634 h 1530189"/>
              <a:gd name="connsiteX4-2073" fmla="*/ 1066531 w 2688114"/>
              <a:gd name="connsiteY4-2074" fmla="*/ 14812 h 1530189"/>
              <a:gd name="connsiteX5-2075" fmla="*/ 10059 w 2688114"/>
              <a:gd name="connsiteY5-2076" fmla="*/ 74533 h 1530189"/>
              <a:gd name="connsiteX0-2077" fmla="*/ 10059 w 2688114"/>
              <a:gd name="connsiteY0-2078" fmla="*/ 74533 h 1530189"/>
              <a:gd name="connsiteX1-2079" fmla="*/ 132194 w 2688114"/>
              <a:gd name="connsiteY1-2080" fmla="*/ 422961 h 1530189"/>
              <a:gd name="connsiteX2-2081" fmla="*/ 1710087 w 2688114"/>
              <a:gd name="connsiteY2-2082" fmla="*/ 1524425 h 1530189"/>
              <a:gd name="connsiteX3-2083" fmla="*/ 2682977 w 2688114"/>
              <a:gd name="connsiteY3-2084" fmla="*/ 1039634 h 1530189"/>
              <a:gd name="connsiteX4-2085" fmla="*/ 1066531 w 2688114"/>
              <a:gd name="connsiteY4-2086" fmla="*/ 14812 h 1530189"/>
              <a:gd name="connsiteX5-2087" fmla="*/ 10059 w 2688114"/>
              <a:gd name="connsiteY5-2088" fmla="*/ 74533 h 1530189"/>
              <a:gd name="connsiteX0-2089" fmla="*/ 10059 w 2735497"/>
              <a:gd name="connsiteY0-2090" fmla="*/ 74533 h 1530189"/>
              <a:gd name="connsiteX1-2091" fmla="*/ 132194 w 2735497"/>
              <a:gd name="connsiteY1-2092" fmla="*/ 422961 h 1530189"/>
              <a:gd name="connsiteX2-2093" fmla="*/ 1710087 w 2735497"/>
              <a:gd name="connsiteY2-2094" fmla="*/ 1524425 h 1530189"/>
              <a:gd name="connsiteX3-2095" fmla="*/ 2730602 w 2735497"/>
              <a:gd name="connsiteY3-2096" fmla="*/ 1053715 h 1530189"/>
              <a:gd name="connsiteX4-2097" fmla="*/ 1066531 w 2735497"/>
              <a:gd name="connsiteY4-2098" fmla="*/ 14812 h 1530189"/>
              <a:gd name="connsiteX5-2099" fmla="*/ 10059 w 2735497"/>
              <a:gd name="connsiteY5-2100" fmla="*/ 74533 h 1530189"/>
              <a:gd name="connsiteX0-2101" fmla="*/ 10059 w 2707064"/>
              <a:gd name="connsiteY0-2102" fmla="*/ 74533 h 1530189"/>
              <a:gd name="connsiteX1-2103" fmla="*/ 132194 w 2707064"/>
              <a:gd name="connsiteY1-2104" fmla="*/ 422961 h 1530189"/>
              <a:gd name="connsiteX2-2105" fmla="*/ 1710087 w 2707064"/>
              <a:gd name="connsiteY2-2106" fmla="*/ 1524425 h 1530189"/>
              <a:gd name="connsiteX3-2107" fmla="*/ 2702027 w 2707064"/>
              <a:gd name="connsiteY3-2108" fmla="*/ 1046674 h 1530189"/>
              <a:gd name="connsiteX4-2109" fmla="*/ 1066531 w 2707064"/>
              <a:gd name="connsiteY4-2110" fmla="*/ 14812 h 1530189"/>
              <a:gd name="connsiteX5-2111" fmla="*/ 10059 w 2707064"/>
              <a:gd name="connsiteY5-2112" fmla="*/ 74533 h 1530189"/>
              <a:gd name="connsiteX0-2113" fmla="*/ 10059 w 2697589"/>
              <a:gd name="connsiteY0-2114" fmla="*/ 74533 h 1530189"/>
              <a:gd name="connsiteX1-2115" fmla="*/ 132194 w 2697589"/>
              <a:gd name="connsiteY1-2116" fmla="*/ 422961 h 1530189"/>
              <a:gd name="connsiteX2-2117" fmla="*/ 1710087 w 2697589"/>
              <a:gd name="connsiteY2-2118" fmla="*/ 1524425 h 1530189"/>
              <a:gd name="connsiteX3-2119" fmla="*/ 2692502 w 2697589"/>
              <a:gd name="connsiteY3-2120" fmla="*/ 1110040 h 1530189"/>
              <a:gd name="connsiteX4-2121" fmla="*/ 1066531 w 2697589"/>
              <a:gd name="connsiteY4-2122" fmla="*/ 14812 h 1530189"/>
              <a:gd name="connsiteX5-2123" fmla="*/ 10059 w 2697589"/>
              <a:gd name="connsiteY5-2124" fmla="*/ 74533 h 1530189"/>
              <a:gd name="connsiteX0-2125" fmla="*/ 10059 w 2669167"/>
              <a:gd name="connsiteY0-2126" fmla="*/ 74533 h 1530189"/>
              <a:gd name="connsiteX1-2127" fmla="*/ 132194 w 2669167"/>
              <a:gd name="connsiteY1-2128" fmla="*/ 422961 h 1530189"/>
              <a:gd name="connsiteX2-2129" fmla="*/ 1710087 w 2669167"/>
              <a:gd name="connsiteY2-2130" fmla="*/ 1524425 h 1530189"/>
              <a:gd name="connsiteX3-2131" fmla="*/ 2663927 w 2669167"/>
              <a:gd name="connsiteY3-2132" fmla="*/ 1102999 h 1530189"/>
              <a:gd name="connsiteX4-2133" fmla="*/ 1066531 w 2669167"/>
              <a:gd name="connsiteY4-2134" fmla="*/ 14812 h 1530189"/>
              <a:gd name="connsiteX5-2135" fmla="*/ 10059 w 2669167"/>
              <a:gd name="connsiteY5-2136" fmla="*/ 74533 h 1530189"/>
              <a:gd name="connsiteX0-2137" fmla="*/ 10059 w 2669167"/>
              <a:gd name="connsiteY0-2138" fmla="*/ 74533 h 1530189"/>
              <a:gd name="connsiteX1-2139" fmla="*/ 132194 w 2669167"/>
              <a:gd name="connsiteY1-2140" fmla="*/ 422961 h 1530189"/>
              <a:gd name="connsiteX2-2141" fmla="*/ 1710087 w 2669167"/>
              <a:gd name="connsiteY2-2142" fmla="*/ 1524425 h 1530189"/>
              <a:gd name="connsiteX3-2143" fmla="*/ 2663927 w 2669167"/>
              <a:gd name="connsiteY3-2144" fmla="*/ 1102999 h 1530189"/>
              <a:gd name="connsiteX4-2145" fmla="*/ 1066531 w 2669167"/>
              <a:gd name="connsiteY4-2146" fmla="*/ 14812 h 1530189"/>
              <a:gd name="connsiteX5-2147" fmla="*/ 10059 w 2669167"/>
              <a:gd name="connsiteY5-2148" fmla="*/ 74533 h 1530189"/>
              <a:gd name="connsiteX0-2149" fmla="*/ 10059 w 2669167"/>
              <a:gd name="connsiteY0-2150" fmla="*/ 74533 h 1530189"/>
              <a:gd name="connsiteX1-2151" fmla="*/ 132194 w 2669167"/>
              <a:gd name="connsiteY1-2152" fmla="*/ 422961 h 1530189"/>
              <a:gd name="connsiteX2-2153" fmla="*/ 1710087 w 2669167"/>
              <a:gd name="connsiteY2-2154" fmla="*/ 1524425 h 1530189"/>
              <a:gd name="connsiteX3-2155" fmla="*/ 2663927 w 2669167"/>
              <a:gd name="connsiteY3-2156" fmla="*/ 1102999 h 1530189"/>
              <a:gd name="connsiteX4-2157" fmla="*/ 1066531 w 2669167"/>
              <a:gd name="connsiteY4-2158" fmla="*/ 14812 h 1530189"/>
              <a:gd name="connsiteX5-2159" fmla="*/ 10059 w 2669167"/>
              <a:gd name="connsiteY5-2160" fmla="*/ 74533 h 1530189"/>
              <a:gd name="connsiteX0-2161" fmla="*/ 10059 w 2669167"/>
              <a:gd name="connsiteY0-2162" fmla="*/ 74533 h 1530189"/>
              <a:gd name="connsiteX1-2163" fmla="*/ 132194 w 2669167"/>
              <a:gd name="connsiteY1-2164" fmla="*/ 422961 h 1530189"/>
              <a:gd name="connsiteX2-2165" fmla="*/ 1710087 w 2669167"/>
              <a:gd name="connsiteY2-2166" fmla="*/ 1524425 h 1530189"/>
              <a:gd name="connsiteX3-2167" fmla="*/ 2663927 w 2669167"/>
              <a:gd name="connsiteY3-2168" fmla="*/ 1102999 h 1530189"/>
              <a:gd name="connsiteX4-2169" fmla="*/ 1066531 w 2669167"/>
              <a:gd name="connsiteY4-2170" fmla="*/ 14812 h 1530189"/>
              <a:gd name="connsiteX5-2171" fmla="*/ 10059 w 2669167"/>
              <a:gd name="connsiteY5-2172" fmla="*/ 74533 h 1530189"/>
              <a:gd name="connsiteX0-2173" fmla="*/ 10059 w 2669167"/>
              <a:gd name="connsiteY0-2174" fmla="*/ 74533 h 1489648"/>
              <a:gd name="connsiteX1-2175" fmla="*/ 132194 w 2669167"/>
              <a:gd name="connsiteY1-2176" fmla="*/ 422961 h 1489648"/>
              <a:gd name="connsiteX2-2177" fmla="*/ 1710087 w 2669167"/>
              <a:gd name="connsiteY2-2178" fmla="*/ 1483620 h 1489648"/>
              <a:gd name="connsiteX3-2179" fmla="*/ 2663927 w 2669167"/>
              <a:gd name="connsiteY3-2180" fmla="*/ 1102999 h 1489648"/>
              <a:gd name="connsiteX4-2181" fmla="*/ 1066531 w 2669167"/>
              <a:gd name="connsiteY4-2182" fmla="*/ 14812 h 1489648"/>
              <a:gd name="connsiteX5-2183" fmla="*/ 10059 w 2669167"/>
              <a:gd name="connsiteY5-2184" fmla="*/ 74533 h 1489648"/>
              <a:gd name="connsiteX0-2185" fmla="*/ 10059 w 2614536"/>
              <a:gd name="connsiteY0-2186" fmla="*/ 74533 h 1489648"/>
              <a:gd name="connsiteX1-2187" fmla="*/ 132194 w 2614536"/>
              <a:gd name="connsiteY1-2188" fmla="*/ 422961 h 1489648"/>
              <a:gd name="connsiteX2-2189" fmla="*/ 1710087 w 2614536"/>
              <a:gd name="connsiteY2-2190" fmla="*/ 1483620 h 1489648"/>
              <a:gd name="connsiteX3-2191" fmla="*/ 2608974 w 2614536"/>
              <a:gd name="connsiteY3-2192" fmla="*/ 1097898 h 1489648"/>
              <a:gd name="connsiteX4-2193" fmla="*/ 1066531 w 2614536"/>
              <a:gd name="connsiteY4-2194" fmla="*/ 14812 h 1489648"/>
              <a:gd name="connsiteX5-2195" fmla="*/ 10059 w 2614536"/>
              <a:gd name="connsiteY5-2196" fmla="*/ 74533 h 1489648"/>
              <a:gd name="connsiteX0-2197" fmla="*/ 10059 w 2567742"/>
              <a:gd name="connsiteY0-2198" fmla="*/ 74533 h 1489648"/>
              <a:gd name="connsiteX1-2199" fmla="*/ 132194 w 2567742"/>
              <a:gd name="connsiteY1-2200" fmla="*/ 422961 h 1489648"/>
              <a:gd name="connsiteX2-2201" fmla="*/ 1710087 w 2567742"/>
              <a:gd name="connsiteY2-2202" fmla="*/ 1483620 h 1489648"/>
              <a:gd name="connsiteX3-2203" fmla="*/ 2561871 w 2567742"/>
              <a:gd name="connsiteY3-2204" fmla="*/ 1097898 h 1489648"/>
              <a:gd name="connsiteX4-2205" fmla="*/ 1066531 w 2567742"/>
              <a:gd name="connsiteY4-2206" fmla="*/ 14812 h 1489648"/>
              <a:gd name="connsiteX5-2207" fmla="*/ 10059 w 2567742"/>
              <a:gd name="connsiteY5-2208" fmla="*/ 74533 h 1489648"/>
              <a:gd name="connsiteX0-2209" fmla="*/ 10059 w 2520983"/>
              <a:gd name="connsiteY0-2210" fmla="*/ 74533 h 1489648"/>
              <a:gd name="connsiteX1-2211" fmla="*/ 132194 w 2520983"/>
              <a:gd name="connsiteY1-2212" fmla="*/ 422961 h 1489648"/>
              <a:gd name="connsiteX2-2213" fmla="*/ 1710087 w 2520983"/>
              <a:gd name="connsiteY2-2214" fmla="*/ 1483620 h 1489648"/>
              <a:gd name="connsiteX3-2215" fmla="*/ 2514768 w 2520983"/>
              <a:gd name="connsiteY3-2216" fmla="*/ 1097898 h 1489648"/>
              <a:gd name="connsiteX4-2217" fmla="*/ 1066531 w 2520983"/>
              <a:gd name="connsiteY4-2218" fmla="*/ 14812 h 1489648"/>
              <a:gd name="connsiteX5-2219" fmla="*/ 10059 w 2520983"/>
              <a:gd name="connsiteY5-2220" fmla="*/ 74533 h 1489648"/>
              <a:gd name="connsiteX0-2221" fmla="*/ 10059 w 2492209"/>
              <a:gd name="connsiteY0-2222" fmla="*/ 74533 h 1489648"/>
              <a:gd name="connsiteX1-2223" fmla="*/ 132194 w 2492209"/>
              <a:gd name="connsiteY1-2224" fmla="*/ 422961 h 1489648"/>
              <a:gd name="connsiteX2-2225" fmla="*/ 1710087 w 2492209"/>
              <a:gd name="connsiteY2-2226" fmla="*/ 1483620 h 1489648"/>
              <a:gd name="connsiteX3-2227" fmla="*/ 2483367 w 2492209"/>
              <a:gd name="connsiteY3-2228" fmla="*/ 1097898 h 1489648"/>
              <a:gd name="connsiteX4-2229" fmla="*/ 1066531 w 2492209"/>
              <a:gd name="connsiteY4-2230" fmla="*/ 14812 h 1489648"/>
              <a:gd name="connsiteX5-2231" fmla="*/ 10059 w 2492209"/>
              <a:gd name="connsiteY5-2232" fmla="*/ 74533 h 1489648"/>
              <a:gd name="connsiteX0-2233" fmla="*/ 10059 w 2520984"/>
              <a:gd name="connsiteY0-2234" fmla="*/ 74533 h 1489648"/>
              <a:gd name="connsiteX1-2235" fmla="*/ 132194 w 2520984"/>
              <a:gd name="connsiteY1-2236" fmla="*/ 422961 h 1489648"/>
              <a:gd name="connsiteX2-2237" fmla="*/ 1710087 w 2520984"/>
              <a:gd name="connsiteY2-2238" fmla="*/ 1483620 h 1489648"/>
              <a:gd name="connsiteX3-2239" fmla="*/ 2514769 w 2520984"/>
              <a:gd name="connsiteY3-2240" fmla="*/ 1092797 h 1489648"/>
              <a:gd name="connsiteX4-2241" fmla="*/ 1066531 w 2520984"/>
              <a:gd name="connsiteY4-2242" fmla="*/ 14812 h 1489648"/>
              <a:gd name="connsiteX5-2243" fmla="*/ 10059 w 2520984"/>
              <a:gd name="connsiteY5-2244" fmla="*/ 74533 h 1489648"/>
              <a:gd name="connsiteX0-2245" fmla="*/ 10059 w 2520985"/>
              <a:gd name="connsiteY0-2246" fmla="*/ 74533 h 1489648"/>
              <a:gd name="connsiteX1-2247" fmla="*/ 132194 w 2520985"/>
              <a:gd name="connsiteY1-2248" fmla="*/ 422961 h 1489648"/>
              <a:gd name="connsiteX2-2249" fmla="*/ 1710087 w 2520985"/>
              <a:gd name="connsiteY2-2250" fmla="*/ 1483620 h 1489648"/>
              <a:gd name="connsiteX3-2251" fmla="*/ 2514770 w 2520985"/>
              <a:gd name="connsiteY3-2252" fmla="*/ 1092797 h 1489648"/>
              <a:gd name="connsiteX4-2253" fmla="*/ 1066531 w 2520985"/>
              <a:gd name="connsiteY4-2254" fmla="*/ 14812 h 1489648"/>
              <a:gd name="connsiteX5-2255" fmla="*/ 10059 w 2520985"/>
              <a:gd name="connsiteY5-2256" fmla="*/ 74533 h 1489648"/>
              <a:gd name="connsiteX0-2257" fmla="*/ 10059 w 2552154"/>
              <a:gd name="connsiteY0-2258" fmla="*/ 74533 h 1489648"/>
              <a:gd name="connsiteX1-2259" fmla="*/ 132194 w 2552154"/>
              <a:gd name="connsiteY1-2260" fmla="*/ 422961 h 1489648"/>
              <a:gd name="connsiteX2-2261" fmla="*/ 1710087 w 2552154"/>
              <a:gd name="connsiteY2-2262" fmla="*/ 1483620 h 1489648"/>
              <a:gd name="connsiteX3-2263" fmla="*/ 2546173 w 2552154"/>
              <a:gd name="connsiteY3-2264" fmla="*/ 1092797 h 1489648"/>
              <a:gd name="connsiteX4-2265" fmla="*/ 1066531 w 2552154"/>
              <a:gd name="connsiteY4-2266" fmla="*/ 14812 h 1489648"/>
              <a:gd name="connsiteX5-2267" fmla="*/ 10059 w 2552154"/>
              <a:gd name="connsiteY5-2268" fmla="*/ 74533 h 1489648"/>
              <a:gd name="connsiteX0-2269" fmla="*/ 10059 w 2552154"/>
              <a:gd name="connsiteY0-2270" fmla="*/ 74533 h 1459258"/>
              <a:gd name="connsiteX1-2271" fmla="*/ 132194 w 2552154"/>
              <a:gd name="connsiteY1-2272" fmla="*/ 422961 h 1459258"/>
              <a:gd name="connsiteX2-2273" fmla="*/ 1710087 w 2552154"/>
              <a:gd name="connsiteY2-2274" fmla="*/ 1453016 h 1459258"/>
              <a:gd name="connsiteX3-2275" fmla="*/ 2546173 w 2552154"/>
              <a:gd name="connsiteY3-2276" fmla="*/ 1092797 h 1459258"/>
              <a:gd name="connsiteX4-2277" fmla="*/ 1066531 w 2552154"/>
              <a:gd name="connsiteY4-2278" fmla="*/ 14812 h 1459258"/>
              <a:gd name="connsiteX5-2279" fmla="*/ 10059 w 2552154"/>
              <a:gd name="connsiteY5-2280" fmla="*/ 74533 h 1459258"/>
              <a:gd name="connsiteX0-2281" fmla="*/ 10059 w 2552154"/>
              <a:gd name="connsiteY0-2282" fmla="*/ 74533 h 1459258"/>
              <a:gd name="connsiteX1-2283" fmla="*/ 132194 w 2552154"/>
              <a:gd name="connsiteY1-2284" fmla="*/ 422961 h 1459258"/>
              <a:gd name="connsiteX2-2285" fmla="*/ 1710087 w 2552154"/>
              <a:gd name="connsiteY2-2286" fmla="*/ 1453016 h 1459258"/>
              <a:gd name="connsiteX3-2287" fmla="*/ 2546173 w 2552154"/>
              <a:gd name="connsiteY3-2288" fmla="*/ 1092797 h 1459258"/>
              <a:gd name="connsiteX4-2289" fmla="*/ 1066531 w 2552154"/>
              <a:gd name="connsiteY4-2290" fmla="*/ 14812 h 1459258"/>
              <a:gd name="connsiteX5-2291" fmla="*/ 10059 w 2552154"/>
              <a:gd name="connsiteY5-2292" fmla="*/ 74533 h 1459258"/>
              <a:gd name="connsiteX0-2293" fmla="*/ 10059 w 2552154"/>
              <a:gd name="connsiteY0-2294" fmla="*/ 74533 h 1459603"/>
              <a:gd name="connsiteX1-2295" fmla="*/ 132194 w 2552154"/>
              <a:gd name="connsiteY1-2296" fmla="*/ 422961 h 1459603"/>
              <a:gd name="connsiteX2-2297" fmla="*/ 1710087 w 2552154"/>
              <a:gd name="connsiteY2-2298" fmla="*/ 1453016 h 1459603"/>
              <a:gd name="connsiteX3-2299" fmla="*/ 2546173 w 2552154"/>
              <a:gd name="connsiteY3-2300" fmla="*/ 1092797 h 1459603"/>
              <a:gd name="connsiteX4-2301" fmla="*/ 1066531 w 2552154"/>
              <a:gd name="connsiteY4-2302" fmla="*/ 14812 h 1459603"/>
              <a:gd name="connsiteX5-2303" fmla="*/ 10059 w 2552154"/>
              <a:gd name="connsiteY5-2304" fmla="*/ 74533 h 1459603"/>
              <a:gd name="connsiteX0-2305" fmla="*/ 10059 w 2552154"/>
              <a:gd name="connsiteY0-2306" fmla="*/ 74533 h 1459810"/>
              <a:gd name="connsiteX1-2307" fmla="*/ 132194 w 2552154"/>
              <a:gd name="connsiteY1-2308" fmla="*/ 422961 h 1459810"/>
              <a:gd name="connsiteX2-2309" fmla="*/ 1710087 w 2552154"/>
              <a:gd name="connsiteY2-2310" fmla="*/ 1453016 h 1459810"/>
              <a:gd name="connsiteX3-2311" fmla="*/ 2546173 w 2552154"/>
              <a:gd name="connsiteY3-2312" fmla="*/ 1092797 h 1459810"/>
              <a:gd name="connsiteX4-2313" fmla="*/ 1066531 w 2552154"/>
              <a:gd name="connsiteY4-2314" fmla="*/ 14812 h 1459810"/>
              <a:gd name="connsiteX5-2315" fmla="*/ 10059 w 2552154"/>
              <a:gd name="connsiteY5-2316" fmla="*/ 74533 h 1459810"/>
              <a:gd name="connsiteX0-2317" fmla="*/ 22340 w 2564435"/>
              <a:gd name="connsiteY0-2318" fmla="*/ 74533 h 1459445"/>
              <a:gd name="connsiteX1-2319" fmla="*/ 144475 w 2564435"/>
              <a:gd name="connsiteY1-2320" fmla="*/ 422961 h 1459445"/>
              <a:gd name="connsiteX2-2321" fmla="*/ 1722368 w 2564435"/>
              <a:gd name="connsiteY2-2322" fmla="*/ 1453016 h 1459445"/>
              <a:gd name="connsiteX3-2323" fmla="*/ 2558454 w 2564435"/>
              <a:gd name="connsiteY3-2324" fmla="*/ 1092797 h 1459445"/>
              <a:gd name="connsiteX4-2325" fmla="*/ 1078812 w 2564435"/>
              <a:gd name="connsiteY4-2326" fmla="*/ 14812 h 1459445"/>
              <a:gd name="connsiteX5-2327" fmla="*/ 22340 w 2564435"/>
              <a:gd name="connsiteY5-2328" fmla="*/ 74533 h 1459445"/>
              <a:gd name="connsiteX0-2329" fmla="*/ 10059 w 2552154"/>
              <a:gd name="connsiteY0-2330" fmla="*/ 74533 h 1459445"/>
              <a:gd name="connsiteX1-2331" fmla="*/ 132194 w 2552154"/>
              <a:gd name="connsiteY1-2332" fmla="*/ 422961 h 1459445"/>
              <a:gd name="connsiteX2-2333" fmla="*/ 1710087 w 2552154"/>
              <a:gd name="connsiteY2-2334" fmla="*/ 1453016 h 1459445"/>
              <a:gd name="connsiteX3-2335" fmla="*/ 2546173 w 2552154"/>
              <a:gd name="connsiteY3-2336" fmla="*/ 1092797 h 1459445"/>
              <a:gd name="connsiteX4-2337" fmla="*/ 1066531 w 2552154"/>
              <a:gd name="connsiteY4-2338" fmla="*/ 14812 h 1459445"/>
              <a:gd name="connsiteX5-2339" fmla="*/ 10059 w 2552154"/>
              <a:gd name="connsiteY5-2340" fmla="*/ 74533 h 1459445"/>
              <a:gd name="connsiteX0-2341" fmla="*/ 10059 w 2552154"/>
              <a:gd name="connsiteY0-2342" fmla="*/ 74533 h 1434144"/>
              <a:gd name="connsiteX1-2343" fmla="*/ 132194 w 2552154"/>
              <a:gd name="connsiteY1-2344" fmla="*/ 422961 h 1434144"/>
              <a:gd name="connsiteX2-2345" fmla="*/ 1694386 w 2552154"/>
              <a:gd name="connsiteY2-2346" fmla="*/ 1427513 h 1434144"/>
              <a:gd name="connsiteX3-2347" fmla="*/ 2546173 w 2552154"/>
              <a:gd name="connsiteY3-2348" fmla="*/ 1092797 h 1434144"/>
              <a:gd name="connsiteX4-2349" fmla="*/ 1066531 w 2552154"/>
              <a:gd name="connsiteY4-2350" fmla="*/ 14812 h 1434144"/>
              <a:gd name="connsiteX5-2351" fmla="*/ 10059 w 2552154"/>
              <a:gd name="connsiteY5-2352" fmla="*/ 74533 h 1434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52154" h="1434144">
                <a:moveTo>
                  <a:pt x="10059" y="74533"/>
                </a:moveTo>
                <a:cubicBezTo>
                  <a:pt x="-43535" y="171938"/>
                  <a:pt x="134606" y="286341"/>
                  <a:pt x="132194" y="422961"/>
                </a:cubicBezTo>
                <a:cubicBezTo>
                  <a:pt x="-259024" y="769231"/>
                  <a:pt x="582957" y="1511909"/>
                  <a:pt x="1694386" y="1427513"/>
                </a:cubicBezTo>
                <a:cubicBezTo>
                  <a:pt x="2648521" y="1355061"/>
                  <a:pt x="2535164" y="1263121"/>
                  <a:pt x="2546173" y="1092797"/>
                </a:cubicBezTo>
                <a:cubicBezTo>
                  <a:pt x="2627032" y="558711"/>
                  <a:pt x="1875290" y="-58605"/>
                  <a:pt x="1066531" y="14812"/>
                </a:cubicBezTo>
                <a:cubicBezTo>
                  <a:pt x="505422" y="88228"/>
                  <a:pt x="195415" y="-94989"/>
                  <a:pt x="10059" y="7453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0000">
                <a:schemeClr val="accent1">
                  <a:lumMod val="75000"/>
                </a:schemeClr>
              </a:gs>
            </a:gsLst>
            <a:lin ang="16200000" scaled="0"/>
          </a:gra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scene3d>
            <a:camera prst="isometricOffAxis1Top">
              <a:rot lat="19427045" lon="20213810" rev="2144950"/>
            </a:camera>
            <a:lightRig rig="threePt" dir="t">
              <a:rot lat="0" lon="0" rev="0"/>
            </a:lightRig>
          </a:scene3d>
          <a:sp3d extrusionH="444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9" name="泪滴形 8"/>
          <p:cNvSpPr/>
          <p:nvPr/>
        </p:nvSpPr>
        <p:spPr>
          <a:xfrm flipH="1">
            <a:off x="615953" y="3636896"/>
            <a:ext cx="185545" cy="489962"/>
          </a:xfrm>
          <a:custGeom>
            <a:avLst/>
            <a:gdLst>
              <a:gd name="connsiteX0" fmla="*/ 0 w 485774"/>
              <a:gd name="connsiteY0" fmla="*/ 169070 h 338139"/>
              <a:gd name="connsiteX1" fmla="*/ 242887 w 485774"/>
              <a:gd name="connsiteY1" fmla="*/ 0 h 338139"/>
              <a:gd name="connsiteX2" fmla="*/ 470244 w 485774"/>
              <a:gd name="connsiteY2" fmla="*/ 10810 h 338139"/>
              <a:gd name="connsiteX3" fmla="*/ 485774 w 485774"/>
              <a:gd name="connsiteY3" fmla="*/ 169070 h 338139"/>
              <a:gd name="connsiteX4" fmla="*/ 242887 w 485774"/>
              <a:gd name="connsiteY4" fmla="*/ 338140 h 338139"/>
              <a:gd name="connsiteX5" fmla="*/ 0 w 485774"/>
              <a:gd name="connsiteY5" fmla="*/ 169070 h 338139"/>
              <a:gd name="connsiteX0-1" fmla="*/ 0 w 485774"/>
              <a:gd name="connsiteY0-2" fmla="*/ 254215 h 423285"/>
              <a:gd name="connsiteX1-3" fmla="*/ 242887 w 485774"/>
              <a:gd name="connsiteY1-4" fmla="*/ 85145 h 423285"/>
              <a:gd name="connsiteX2-5" fmla="*/ 394044 w 485774"/>
              <a:gd name="connsiteY2-6" fmla="*/ 705 h 423285"/>
              <a:gd name="connsiteX3-7" fmla="*/ 485774 w 485774"/>
              <a:gd name="connsiteY3-8" fmla="*/ 254215 h 423285"/>
              <a:gd name="connsiteX4-9" fmla="*/ 242887 w 485774"/>
              <a:gd name="connsiteY4-10" fmla="*/ 423285 h 423285"/>
              <a:gd name="connsiteX5-11" fmla="*/ 0 w 485774"/>
              <a:gd name="connsiteY5-12" fmla="*/ 254215 h 423285"/>
              <a:gd name="connsiteX0-13" fmla="*/ 0 w 485774"/>
              <a:gd name="connsiteY0-14" fmla="*/ 306292 h 475362"/>
              <a:gd name="connsiteX1-15" fmla="*/ 242887 w 485774"/>
              <a:gd name="connsiteY1-16" fmla="*/ 137222 h 475362"/>
              <a:gd name="connsiteX2-17" fmla="*/ 346419 w 485774"/>
              <a:gd name="connsiteY2-18" fmla="*/ 395 h 475362"/>
              <a:gd name="connsiteX3-19" fmla="*/ 485774 w 485774"/>
              <a:gd name="connsiteY3-20" fmla="*/ 306292 h 475362"/>
              <a:gd name="connsiteX4-21" fmla="*/ 242887 w 485774"/>
              <a:gd name="connsiteY4-22" fmla="*/ 475362 h 475362"/>
              <a:gd name="connsiteX5-23" fmla="*/ 0 w 485774"/>
              <a:gd name="connsiteY5-24" fmla="*/ 306292 h 475362"/>
              <a:gd name="connsiteX0-25" fmla="*/ 0 w 485774"/>
              <a:gd name="connsiteY0-26" fmla="*/ 389473 h 558543"/>
              <a:gd name="connsiteX1-27" fmla="*/ 242887 w 485774"/>
              <a:gd name="connsiteY1-28" fmla="*/ 220403 h 558543"/>
              <a:gd name="connsiteX2-29" fmla="*/ 324988 w 485774"/>
              <a:gd name="connsiteY2-30" fmla="*/ 232 h 558543"/>
              <a:gd name="connsiteX3-31" fmla="*/ 485774 w 485774"/>
              <a:gd name="connsiteY3-32" fmla="*/ 389473 h 558543"/>
              <a:gd name="connsiteX4-33" fmla="*/ 242887 w 485774"/>
              <a:gd name="connsiteY4-34" fmla="*/ 558543 h 558543"/>
              <a:gd name="connsiteX5-35" fmla="*/ 0 w 485774"/>
              <a:gd name="connsiteY5-36" fmla="*/ 389473 h 558543"/>
              <a:gd name="connsiteX0-37" fmla="*/ 0 w 485774"/>
              <a:gd name="connsiteY0-38" fmla="*/ 389241 h 558311"/>
              <a:gd name="connsiteX1-39" fmla="*/ 242887 w 485774"/>
              <a:gd name="connsiteY1-40" fmla="*/ 220171 h 558311"/>
              <a:gd name="connsiteX2-41" fmla="*/ 324988 w 485774"/>
              <a:gd name="connsiteY2-42" fmla="*/ 0 h 558311"/>
              <a:gd name="connsiteX3-43" fmla="*/ 485774 w 485774"/>
              <a:gd name="connsiteY3-44" fmla="*/ 389241 h 558311"/>
              <a:gd name="connsiteX4-45" fmla="*/ 242887 w 485774"/>
              <a:gd name="connsiteY4-46" fmla="*/ 558311 h 558311"/>
              <a:gd name="connsiteX5-47" fmla="*/ 0 w 485774"/>
              <a:gd name="connsiteY5-48" fmla="*/ 389241 h 558311"/>
              <a:gd name="connsiteX0-49" fmla="*/ 0 w 485774"/>
              <a:gd name="connsiteY0-50" fmla="*/ 489253 h 658323"/>
              <a:gd name="connsiteX1-51" fmla="*/ 242887 w 485774"/>
              <a:gd name="connsiteY1-52" fmla="*/ 320183 h 658323"/>
              <a:gd name="connsiteX2-53" fmla="*/ 315463 w 485774"/>
              <a:gd name="connsiteY2-54" fmla="*/ 0 h 658323"/>
              <a:gd name="connsiteX3-55" fmla="*/ 485774 w 485774"/>
              <a:gd name="connsiteY3-56" fmla="*/ 489253 h 658323"/>
              <a:gd name="connsiteX4-57" fmla="*/ 242887 w 485774"/>
              <a:gd name="connsiteY4-58" fmla="*/ 658323 h 658323"/>
              <a:gd name="connsiteX5-59" fmla="*/ 0 w 485774"/>
              <a:gd name="connsiteY5-60" fmla="*/ 489253 h 658323"/>
              <a:gd name="connsiteX0-61" fmla="*/ 0 w 471487"/>
              <a:gd name="connsiteY0-62" fmla="*/ 517828 h 658624"/>
              <a:gd name="connsiteX1-63" fmla="*/ 228600 w 471487"/>
              <a:gd name="connsiteY1-64" fmla="*/ 320183 h 658624"/>
              <a:gd name="connsiteX2-65" fmla="*/ 301176 w 471487"/>
              <a:gd name="connsiteY2-66" fmla="*/ 0 h 658624"/>
              <a:gd name="connsiteX3-67" fmla="*/ 471487 w 471487"/>
              <a:gd name="connsiteY3-68" fmla="*/ 489253 h 658624"/>
              <a:gd name="connsiteX4-69" fmla="*/ 228600 w 471487"/>
              <a:gd name="connsiteY4-70" fmla="*/ 658323 h 658624"/>
              <a:gd name="connsiteX5-71" fmla="*/ 0 w 471487"/>
              <a:gd name="connsiteY5-72" fmla="*/ 517828 h 658624"/>
              <a:gd name="connsiteX0-73" fmla="*/ 0 w 459581"/>
              <a:gd name="connsiteY0-74" fmla="*/ 551166 h 660537"/>
              <a:gd name="connsiteX1-75" fmla="*/ 216694 w 459581"/>
              <a:gd name="connsiteY1-76" fmla="*/ 320183 h 660537"/>
              <a:gd name="connsiteX2-77" fmla="*/ 289270 w 459581"/>
              <a:gd name="connsiteY2-78" fmla="*/ 0 h 660537"/>
              <a:gd name="connsiteX3-79" fmla="*/ 459581 w 459581"/>
              <a:gd name="connsiteY3-80" fmla="*/ 489253 h 660537"/>
              <a:gd name="connsiteX4-81" fmla="*/ 216694 w 459581"/>
              <a:gd name="connsiteY4-82" fmla="*/ 658323 h 660537"/>
              <a:gd name="connsiteX5-83" fmla="*/ 0 w 459581"/>
              <a:gd name="connsiteY5-84" fmla="*/ 551166 h 660537"/>
              <a:gd name="connsiteX0-85" fmla="*/ 0 w 454819"/>
              <a:gd name="connsiteY0-86" fmla="*/ 596410 h 671202"/>
              <a:gd name="connsiteX1-87" fmla="*/ 211932 w 454819"/>
              <a:gd name="connsiteY1-88" fmla="*/ 320183 h 671202"/>
              <a:gd name="connsiteX2-89" fmla="*/ 284508 w 454819"/>
              <a:gd name="connsiteY2-90" fmla="*/ 0 h 671202"/>
              <a:gd name="connsiteX3-91" fmla="*/ 454819 w 454819"/>
              <a:gd name="connsiteY3-92" fmla="*/ 489253 h 671202"/>
              <a:gd name="connsiteX4-93" fmla="*/ 211932 w 454819"/>
              <a:gd name="connsiteY4-94" fmla="*/ 658323 h 671202"/>
              <a:gd name="connsiteX5-95" fmla="*/ 0 w 454819"/>
              <a:gd name="connsiteY5-96" fmla="*/ 596410 h 671202"/>
              <a:gd name="connsiteX0-97" fmla="*/ 0 w 450056"/>
              <a:gd name="connsiteY0-98" fmla="*/ 620222 h 682491"/>
              <a:gd name="connsiteX1-99" fmla="*/ 207169 w 450056"/>
              <a:gd name="connsiteY1-100" fmla="*/ 320183 h 682491"/>
              <a:gd name="connsiteX2-101" fmla="*/ 279745 w 450056"/>
              <a:gd name="connsiteY2-102" fmla="*/ 0 h 682491"/>
              <a:gd name="connsiteX3-103" fmla="*/ 450056 w 450056"/>
              <a:gd name="connsiteY3-104" fmla="*/ 489253 h 682491"/>
              <a:gd name="connsiteX4-105" fmla="*/ 207169 w 450056"/>
              <a:gd name="connsiteY4-106" fmla="*/ 658323 h 682491"/>
              <a:gd name="connsiteX5-107" fmla="*/ 0 w 450056"/>
              <a:gd name="connsiteY5-108" fmla="*/ 620222 h 682491"/>
              <a:gd name="connsiteX0-109" fmla="*/ 57 w 450113"/>
              <a:gd name="connsiteY0-110" fmla="*/ 620222 h 692236"/>
              <a:gd name="connsiteX1-111" fmla="*/ 207226 w 450113"/>
              <a:gd name="connsiteY1-112" fmla="*/ 320183 h 692236"/>
              <a:gd name="connsiteX2-113" fmla="*/ 279802 w 450113"/>
              <a:gd name="connsiteY2-114" fmla="*/ 0 h 692236"/>
              <a:gd name="connsiteX3-115" fmla="*/ 450113 w 450113"/>
              <a:gd name="connsiteY3-116" fmla="*/ 489253 h 692236"/>
              <a:gd name="connsiteX4-117" fmla="*/ 228657 w 450113"/>
              <a:gd name="connsiteY4-118" fmla="*/ 684516 h 692236"/>
              <a:gd name="connsiteX5-119" fmla="*/ 57 w 450113"/>
              <a:gd name="connsiteY5-120" fmla="*/ 620222 h 692236"/>
              <a:gd name="connsiteX0-121" fmla="*/ 76 w 402507"/>
              <a:gd name="connsiteY0-122" fmla="*/ 632128 h 695179"/>
              <a:gd name="connsiteX1-123" fmla="*/ 159620 w 402507"/>
              <a:gd name="connsiteY1-124" fmla="*/ 320183 h 695179"/>
              <a:gd name="connsiteX2-125" fmla="*/ 232196 w 402507"/>
              <a:gd name="connsiteY2-126" fmla="*/ 0 h 695179"/>
              <a:gd name="connsiteX3-127" fmla="*/ 402507 w 402507"/>
              <a:gd name="connsiteY3-128" fmla="*/ 489253 h 695179"/>
              <a:gd name="connsiteX4-129" fmla="*/ 181051 w 402507"/>
              <a:gd name="connsiteY4-130" fmla="*/ 684516 h 695179"/>
              <a:gd name="connsiteX5-131" fmla="*/ 76 w 402507"/>
              <a:gd name="connsiteY5-132" fmla="*/ 632128 h 695179"/>
              <a:gd name="connsiteX0-133" fmla="*/ 101 w 364432"/>
              <a:gd name="connsiteY0-134" fmla="*/ 634509 h 695876"/>
              <a:gd name="connsiteX1-135" fmla="*/ 121545 w 364432"/>
              <a:gd name="connsiteY1-136" fmla="*/ 320183 h 695876"/>
              <a:gd name="connsiteX2-137" fmla="*/ 194121 w 364432"/>
              <a:gd name="connsiteY2-138" fmla="*/ 0 h 695876"/>
              <a:gd name="connsiteX3-139" fmla="*/ 364432 w 364432"/>
              <a:gd name="connsiteY3-140" fmla="*/ 489253 h 695876"/>
              <a:gd name="connsiteX4-141" fmla="*/ 142976 w 364432"/>
              <a:gd name="connsiteY4-142" fmla="*/ 684516 h 695876"/>
              <a:gd name="connsiteX5-143" fmla="*/ 101 w 364432"/>
              <a:gd name="connsiteY5-144" fmla="*/ 634509 h 695876"/>
              <a:gd name="connsiteX0-145" fmla="*/ 24 w 364355"/>
              <a:gd name="connsiteY0-146" fmla="*/ 634509 h 719852"/>
              <a:gd name="connsiteX1-147" fmla="*/ 121468 w 364355"/>
              <a:gd name="connsiteY1-148" fmla="*/ 320183 h 719852"/>
              <a:gd name="connsiteX2-149" fmla="*/ 194044 w 364355"/>
              <a:gd name="connsiteY2-150" fmla="*/ 0 h 719852"/>
              <a:gd name="connsiteX3-151" fmla="*/ 364355 w 364355"/>
              <a:gd name="connsiteY3-152" fmla="*/ 489253 h 719852"/>
              <a:gd name="connsiteX4-153" fmla="*/ 131383 w 364355"/>
              <a:gd name="connsiteY4-154" fmla="*/ 712360 h 719852"/>
              <a:gd name="connsiteX5-155" fmla="*/ 24 w 364355"/>
              <a:gd name="connsiteY5-156" fmla="*/ 634509 h 719852"/>
              <a:gd name="connsiteX0-157" fmla="*/ 22 w 337482"/>
              <a:gd name="connsiteY0-158" fmla="*/ 634509 h 719852"/>
              <a:gd name="connsiteX1-159" fmla="*/ 121466 w 337482"/>
              <a:gd name="connsiteY1-160" fmla="*/ 320183 h 719852"/>
              <a:gd name="connsiteX2-161" fmla="*/ 194042 w 337482"/>
              <a:gd name="connsiteY2-162" fmla="*/ 0 h 719852"/>
              <a:gd name="connsiteX3-163" fmla="*/ 337482 w 337482"/>
              <a:gd name="connsiteY3-164" fmla="*/ 489254 h 719852"/>
              <a:gd name="connsiteX4-165" fmla="*/ 131381 w 337482"/>
              <a:gd name="connsiteY4-166" fmla="*/ 712360 h 719852"/>
              <a:gd name="connsiteX5-167" fmla="*/ 22 w 337482"/>
              <a:gd name="connsiteY5-168" fmla="*/ 634509 h 719852"/>
              <a:gd name="connsiteX0-169" fmla="*/ 22 w 325966"/>
              <a:gd name="connsiteY0-170" fmla="*/ 634509 h 719852"/>
              <a:gd name="connsiteX1-171" fmla="*/ 121466 w 325966"/>
              <a:gd name="connsiteY1-172" fmla="*/ 320183 h 719852"/>
              <a:gd name="connsiteX2-173" fmla="*/ 194042 w 325966"/>
              <a:gd name="connsiteY2-174" fmla="*/ 0 h 719852"/>
              <a:gd name="connsiteX3-175" fmla="*/ 325966 w 325966"/>
              <a:gd name="connsiteY3-176" fmla="*/ 489254 h 719852"/>
              <a:gd name="connsiteX4-177" fmla="*/ 131381 w 325966"/>
              <a:gd name="connsiteY4-178" fmla="*/ 712360 h 719852"/>
              <a:gd name="connsiteX5-179" fmla="*/ 22 w 325966"/>
              <a:gd name="connsiteY5-180" fmla="*/ 634509 h 719852"/>
              <a:gd name="connsiteX0-181" fmla="*/ 31 w 299105"/>
              <a:gd name="connsiteY0-182" fmla="*/ 606666 h 716125"/>
              <a:gd name="connsiteX1-183" fmla="*/ 94605 w 299105"/>
              <a:gd name="connsiteY1-184" fmla="*/ 320183 h 716125"/>
              <a:gd name="connsiteX2-185" fmla="*/ 167181 w 299105"/>
              <a:gd name="connsiteY2-186" fmla="*/ 0 h 716125"/>
              <a:gd name="connsiteX3-187" fmla="*/ 299105 w 299105"/>
              <a:gd name="connsiteY3-188" fmla="*/ 489254 h 716125"/>
              <a:gd name="connsiteX4-189" fmla="*/ 104520 w 299105"/>
              <a:gd name="connsiteY4-190" fmla="*/ 712360 h 716125"/>
              <a:gd name="connsiteX5-191" fmla="*/ 31 w 299105"/>
              <a:gd name="connsiteY5-192" fmla="*/ 606666 h 716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99105" h="716125">
                <a:moveTo>
                  <a:pt x="31" y="606666"/>
                </a:moveTo>
                <a:cubicBezTo>
                  <a:pt x="-1621" y="541303"/>
                  <a:pt x="66747" y="421294"/>
                  <a:pt x="94605" y="320183"/>
                </a:cubicBezTo>
                <a:cubicBezTo>
                  <a:pt x="122463" y="219072"/>
                  <a:pt x="105683" y="42799"/>
                  <a:pt x="167181" y="0"/>
                </a:cubicBezTo>
                <a:cubicBezTo>
                  <a:pt x="177534" y="52753"/>
                  <a:pt x="299105" y="436501"/>
                  <a:pt x="299105" y="489254"/>
                </a:cubicBezTo>
                <a:cubicBezTo>
                  <a:pt x="299105" y="582629"/>
                  <a:pt x="154366" y="692791"/>
                  <a:pt x="104520" y="712360"/>
                </a:cubicBezTo>
                <a:cubicBezTo>
                  <a:pt x="54674" y="731929"/>
                  <a:pt x="1683" y="672029"/>
                  <a:pt x="31" y="60666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0000">
                <a:schemeClr val="accent1">
                  <a:lumMod val="75000"/>
                </a:schemeClr>
              </a:gs>
            </a:gsLst>
            <a:lin ang="16200000" scaled="0"/>
          </a:gra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scene3d>
            <a:camera prst="isometricOffAxis1Top">
              <a:rot lat="19427045" lon="20213810" rev="2144950"/>
            </a:camera>
            <a:lightRig rig="threePt" dir="t">
              <a:rot lat="0" lon="0" rev="0"/>
            </a:lightRig>
          </a:scene3d>
          <a:sp3d extrusionH="444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657181" y="1868739"/>
            <a:ext cx="5676237" cy="1145778"/>
            <a:chOff x="6096000" y="1980278"/>
            <a:chExt cx="5676237" cy="1145778"/>
          </a:xfrm>
        </p:grpSpPr>
        <p:sp>
          <p:nvSpPr>
            <p:cNvPr id="33" name="文本框 32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: 圆角 36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6096000" y="2528713"/>
              <a:ext cx="533703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7181" y="3415157"/>
            <a:ext cx="5676237" cy="1145778"/>
            <a:chOff x="6096000" y="1980278"/>
            <a:chExt cx="5676237" cy="1145778"/>
          </a:xfrm>
        </p:grpSpPr>
        <p:sp>
          <p:nvSpPr>
            <p:cNvPr id="42" name="文本框 41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: 圆角 45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6096000" y="2528713"/>
              <a:ext cx="533703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57181" y="4955894"/>
            <a:ext cx="5676237" cy="1145778"/>
            <a:chOff x="6096000" y="1980278"/>
            <a:chExt cx="5676237" cy="1145778"/>
          </a:xfrm>
        </p:grpSpPr>
        <p:sp>
          <p:nvSpPr>
            <p:cNvPr id="48" name="文本框 47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: 圆角 51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6096000" y="2528713"/>
              <a:ext cx="5337038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4760097" y="2521798"/>
            <a:ext cx="628578" cy="660007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4767094" y="2079897"/>
            <a:ext cx="631283" cy="631283"/>
          </a:xfrm>
          <a:prstGeom prst="roundRect">
            <a:avLst/>
          </a:prstGeom>
          <a:ln w="6350">
            <a:solidFill>
              <a:schemeClr val="accent5"/>
            </a:solidFill>
          </a:ln>
          <a:scene3d>
            <a:camera prst="isometricRightUp"/>
            <a:lightRig rig="threePt" dir="t"/>
          </a:scene3d>
          <a:sp3d extrusionH="17145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00" dirty="0">
              <a:solidFill>
                <a:schemeClr val="accent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760097" y="4086104"/>
            <a:ext cx="628578" cy="660007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4767094" y="3644203"/>
            <a:ext cx="631283" cy="631283"/>
          </a:xfrm>
          <a:prstGeom prst="roundRect">
            <a:avLst/>
          </a:prstGeom>
          <a:ln w="6350">
            <a:solidFill>
              <a:schemeClr val="accent5"/>
            </a:solidFill>
          </a:ln>
          <a:scene3d>
            <a:camera prst="isometricRightUp"/>
            <a:lightRig rig="threePt" dir="t"/>
          </a:scene3d>
          <a:sp3d extrusionH="17145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400" dirty="0">
              <a:solidFill>
                <a:schemeClr val="accent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760097" y="5629181"/>
            <a:ext cx="628578" cy="660007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89" name="矩形: 圆角 88"/>
          <p:cNvSpPr/>
          <p:nvPr/>
        </p:nvSpPr>
        <p:spPr>
          <a:xfrm>
            <a:off x="4767094" y="5187280"/>
            <a:ext cx="631283" cy="631283"/>
          </a:xfrm>
          <a:prstGeom prst="roundRect">
            <a:avLst/>
          </a:prstGeom>
          <a:ln w="6350">
            <a:solidFill>
              <a:schemeClr val="accent5"/>
            </a:solidFill>
          </a:ln>
          <a:scene3d>
            <a:camera prst="isometricRightUp"/>
            <a:lightRig rig="threePt" dir="t"/>
          </a:scene3d>
          <a:sp3d extrusionH="17145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400" dirty="0">
              <a:solidFill>
                <a:schemeClr val="accent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766889" y="2592813"/>
            <a:ext cx="700645" cy="543857"/>
            <a:chOff x="3633849" y="2417174"/>
            <a:chExt cx="700645" cy="543857"/>
          </a:xfrm>
        </p:grpSpPr>
        <p:cxnSp>
          <p:nvCxnSpPr>
            <p:cNvPr id="122" name="直接连接符 121"/>
            <p:cNvCxnSpPr/>
            <p:nvPr/>
          </p:nvCxnSpPr>
          <p:spPr>
            <a:xfrm flipV="1">
              <a:off x="3633849" y="2417174"/>
              <a:ext cx="700645" cy="480405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3727782" y="2600855"/>
              <a:ext cx="181765" cy="124628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3666574" y="2571750"/>
              <a:ext cx="568792" cy="389281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3766889" y="3900936"/>
            <a:ext cx="691864" cy="117815"/>
            <a:chOff x="3825367" y="3692413"/>
            <a:chExt cx="691864" cy="117815"/>
          </a:xfrm>
        </p:grpSpPr>
        <p:cxnSp>
          <p:nvCxnSpPr>
            <p:cNvPr id="131" name="直接连接符 130"/>
            <p:cNvCxnSpPr/>
            <p:nvPr/>
          </p:nvCxnSpPr>
          <p:spPr>
            <a:xfrm>
              <a:off x="3836085" y="3752250"/>
              <a:ext cx="68114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4044874" y="3692413"/>
              <a:ext cx="18602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3825367" y="3810228"/>
              <a:ext cx="53933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组合 146"/>
          <p:cNvGrpSpPr/>
          <p:nvPr/>
        </p:nvGrpSpPr>
        <p:grpSpPr>
          <a:xfrm flipV="1">
            <a:off x="3766889" y="4658032"/>
            <a:ext cx="700645" cy="543857"/>
            <a:chOff x="3633849" y="2417174"/>
            <a:chExt cx="700645" cy="543857"/>
          </a:xfrm>
        </p:grpSpPr>
        <p:cxnSp>
          <p:nvCxnSpPr>
            <p:cNvPr id="148" name="直接连接符 147"/>
            <p:cNvCxnSpPr/>
            <p:nvPr/>
          </p:nvCxnSpPr>
          <p:spPr>
            <a:xfrm flipV="1">
              <a:off x="3633849" y="2417174"/>
              <a:ext cx="700645" cy="480405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V="1">
              <a:off x="3727782" y="2600855"/>
              <a:ext cx="181765" cy="124628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3666574" y="2571750"/>
              <a:ext cx="568792" cy="389281"/>
            </a:xfrm>
            <a:prstGeom prst="line">
              <a:avLst/>
            </a:prstGeom>
            <a:ln>
              <a:gradFill>
                <a:gsLst>
                  <a:gs pos="800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6" y="1115609"/>
            <a:ext cx="3537696" cy="3537696"/>
          </a:xfrm>
          <a:prstGeom prst="rect">
            <a:avLst/>
          </a:prstGeom>
        </p:spPr>
      </p:pic>
      <p:sp>
        <p:nvSpPr>
          <p:cNvPr id="53" name="内容占位符 1"/>
          <p:cNvSpPr txBox="1"/>
          <p:nvPr/>
        </p:nvSpPr>
        <p:spPr>
          <a:xfrm>
            <a:off x="801222" y="31849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304800" y="2794762"/>
            <a:ext cx="11582400" cy="3619500"/>
          </a:xfrm>
          <a:prstGeom prst="roundRect">
            <a:avLst>
              <a:gd name="adj" fmla="val 1957"/>
            </a:avLst>
          </a:prstGeom>
          <a:gradFill>
            <a:gsLst>
              <a:gs pos="0">
                <a:srgbClr val="FBEEC7"/>
              </a:gs>
              <a:gs pos="100000">
                <a:srgbClr val="E5BD83"/>
              </a:gs>
            </a:gsLst>
            <a:lin ang="5400000" scaled="1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zh-CN" altLang="en-US" dirty="0">
              <a:solidFill>
                <a:prstClr val="white"/>
              </a:solidFill>
              <a:latin typeface="Calibri" panose="020F0502020204030204"/>
              <a:ea typeface="锐字云字库细圆GB" panose="02010604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6061" y="3829797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6893" y="4262702"/>
            <a:ext cx="3194050" cy="36000"/>
            <a:chOff x="854075" y="3431284"/>
            <a:chExt cx="3194050" cy="3600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: 圆角 38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78520" y="4378232"/>
            <a:ext cx="2750796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ea typeface="锐字云字库细圆GB" panose="02010604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277172" y="1940762"/>
            <a:ext cx="1753492" cy="1753492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386506" y="2064512"/>
            <a:ext cx="1534824" cy="1534824"/>
          </a:xfrm>
          <a:prstGeom prst="ellipse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1204267" y="1874599"/>
            <a:ext cx="1899302" cy="18993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3"/>
                </a:gs>
                <a:gs pos="4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18953" y="3829797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509785" y="4262702"/>
            <a:ext cx="3194050" cy="36000"/>
            <a:chOff x="854075" y="3431284"/>
            <a:chExt cx="3194050" cy="3600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: 圆角 52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97326" y="4378232"/>
            <a:ext cx="2818968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tx1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30064" y="1940762"/>
            <a:ext cx="1753492" cy="1753492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339398" y="2064512"/>
            <a:ext cx="1534824" cy="1534824"/>
          </a:xfrm>
          <a:prstGeom prst="ellipse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5157159" y="1874599"/>
            <a:ext cx="1899302" cy="18993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3"/>
                </a:gs>
                <a:gs pos="4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871845" y="3829797"/>
            <a:ext cx="237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请添加小标题</a:t>
            </a:r>
            <a:endParaRPr lang="zh-CN" altLang="en-US" sz="2400" dirty="0">
              <a:ln w="6350">
                <a:noFill/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462677" y="4262702"/>
            <a:ext cx="3194050" cy="36000"/>
            <a:chOff x="854075" y="3431284"/>
            <a:chExt cx="3194050" cy="360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854075" y="3449283"/>
              <a:ext cx="319405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: 圆角 61"/>
            <p:cNvSpPr/>
            <p:nvPr/>
          </p:nvSpPr>
          <p:spPr>
            <a:xfrm rot="16200000">
              <a:off x="2433100" y="3269284"/>
              <a:ext cx="36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8753448" y="4378232"/>
            <a:ext cx="2612508" cy="163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tx1"/>
                </a:solidFill>
                <a:ea typeface="锐字云字库细圆GB" panose="02010604000000000000" pitchFamily="2" charset="-122"/>
              </a:rPr>
              <a:t>点击此处添加详细的文案内容，点击此处添加详细的文案内容，点击此处添加详细的文案内容，点击此处添加详细的文案内容，点击此处添加详细的文案内容，点击此处添加详细的文案内容。</a:t>
            </a:r>
            <a:endParaRPr lang="zh-CN" altLang="en-US" sz="1400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182956" y="1940762"/>
            <a:ext cx="1753492" cy="1753492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292290" y="2064512"/>
            <a:ext cx="1534824" cy="1534824"/>
          </a:xfrm>
          <a:prstGeom prst="ellipse">
            <a:avLst/>
          </a:prstGeom>
        </p:spPr>
      </p:pic>
      <p:sp>
        <p:nvSpPr>
          <p:cNvPr id="60" name="椭圆 59"/>
          <p:cNvSpPr/>
          <p:nvPr/>
        </p:nvSpPr>
        <p:spPr>
          <a:xfrm>
            <a:off x="9110051" y="1874599"/>
            <a:ext cx="1899302" cy="18993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3"/>
                </a:gs>
                <a:gs pos="4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019550" y="2984512"/>
            <a:ext cx="0" cy="3240000"/>
          </a:xfrm>
          <a:prstGeom prst="line">
            <a:avLst/>
          </a:prstGeom>
          <a:ln>
            <a:solidFill>
              <a:schemeClr val="accent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058150" y="2984512"/>
            <a:ext cx="0" cy="3240000"/>
          </a:xfrm>
          <a:prstGeom prst="line">
            <a:avLst/>
          </a:prstGeom>
          <a:ln>
            <a:solidFill>
              <a:schemeClr val="accent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内容占位符 1"/>
          <p:cNvSpPr txBox="1"/>
          <p:nvPr/>
        </p:nvSpPr>
        <p:spPr>
          <a:xfrm>
            <a:off x="1119357" y="2994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不完整圆 61"/>
          <p:cNvSpPr/>
          <p:nvPr/>
        </p:nvSpPr>
        <p:spPr>
          <a:xfrm>
            <a:off x="7448555" y="2125002"/>
            <a:ext cx="9486890" cy="9486890"/>
          </a:xfrm>
          <a:prstGeom prst="pie">
            <a:avLst>
              <a:gd name="adj1" fmla="val 10784021"/>
              <a:gd name="adj2" fmla="val 1620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50800" dir="27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587375" y="1342734"/>
            <a:ext cx="5676237" cy="1145778"/>
            <a:chOff x="6096000" y="1980278"/>
            <a:chExt cx="5676237" cy="1145778"/>
          </a:xfrm>
        </p:grpSpPr>
        <p:sp>
          <p:nvSpPr>
            <p:cNvPr id="130" name="文本框 129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6202827" y="2403464"/>
              <a:ext cx="5569410" cy="45719"/>
              <a:chOff x="1732461" y="3421565"/>
              <a:chExt cx="5569410" cy="45719"/>
            </a:xfrm>
          </p:grpSpPr>
          <p:cxnSp>
            <p:nvCxnSpPr>
              <p:cNvPr id="133" name="直接连接符 132"/>
              <p:cNvCxnSpPr/>
              <p:nvPr/>
            </p:nvCxnSpPr>
            <p:spPr>
              <a:xfrm>
                <a:off x="1732461" y="3449283"/>
                <a:ext cx="5569410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矩形: 圆角 133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32" name="文本框 131"/>
            <p:cNvSpPr txBox="1"/>
            <p:nvPr/>
          </p:nvSpPr>
          <p:spPr>
            <a:xfrm>
              <a:off x="6096000" y="2528713"/>
              <a:ext cx="5676237" cy="59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87375" y="2856111"/>
            <a:ext cx="2716779" cy="1662843"/>
            <a:chOff x="6096000" y="1980278"/>
            <a:chExt cx="2716779" cy="1662843"/>
          </a:xfrm>
        </p:grpSpPr>
        <p:sp>
          <p:nvSpPr>
            <p:cNvPr id="136" name="文本框 135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202827" y="2403464"/>
              <a:ext cx="2418853" cy="45719"/>
              <a:chOff x="1732461" y="3421565"/>
              <a:chExt cx="2418853" cy="45719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1732461" y="3449283"/>
                <a:ext cx="2418853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矩形: 圆角 139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6096000" y="2528713"/>
              <a:ext cx="2716779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390669" y="2856111"/>
            <a:ext cx="2716779" cy="1662843"/>
            <a:chOff x="6096000" y="1980278"/>
            <a:chExt cx="2716779" cy="1662843"/>
          </a:xfrm>
        </p:grpSpPr>
        <p:sp>
          <p:nvSpPr>
            <p:cNvPr id="142" name="文本框 141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6202827" y="2403464"/>
              <a:ext cx="2418853" cy="45719"/>
              <a:chOff x="1732461" y="3421565"/>
              <a:chExt cx="2418853" cy="45719"/>
            </a:xfrm>
          </p:grpSpPr>
          <p:cxnSp>
            <p:nvCxnSpPr>
              <p:cNvPr id="145" name="直接连接符 144"/>
              <p:cNvCxnSpPr/>
              <p:nvPr/>
            </p:nvCxnSpPr>
            <p:spPr>
              <a:xfrm>
                <a:off x="1732461" y="3449283"/>
                <a:ext cx="2418853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矩形: 圆角 145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44" name="文本框 143"/>
            <p:cNvSpPr txBox="1"/>
            <p:nvPr/>
          </p:nvSpPr>
          <p:spPr>
            <a:xfrm>
              <a:off x="6096000" y="2528713"/>
              <a:ext cx="2716779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87375" y="4683844"/>
            <a:ext cx="2716779" cy="1662843"/>
            <a:chOff x="6096000" y="1980278"/>
            <a:chExt cx="2716779" cy="1662843"/>
          </a:xfrm>
        </p:grpSpPr>
        <p:sp>
          <p:nvSpPr>
            <p:cNvPr id="148" name="文本框 147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6202827" y="2403464"/>
              <a:ext cx="2418853" cy="45719"/>
              <a:chOff x="1732461" y="3421565"/>
              <a:chExt cx="2418853" cy="45719"/>
            </a:xfrm>
          </p:grpSpPr>
          <p:cxnSp>
            <p:nvCxnSpPr>
              <p:cNvPr id="151" name="直接连接符 150"/>
              <p:cNvCxnSpPr/>
              <p:nvPr/>
            </p:nvCxnSpPr>
            <p:spPr>
              <a:xfrm>
                <a:off x="1732461" y="3449283"/>
                <a:ext cx="2418853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矩形: 圆角 151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50" name="文本框 149"/>
            <p:cNvSpPr txBox="1"/>
            <p:nvPr/>
          </p:nvSpPr>
          <p:spPr>
            <a:xfrm>
              <a:off x="6096000" y="2528713"/>
              <a:ext cx="2716779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390669" y="4683844"/>
            <a:ext cx="2716779" cy="1662843"/>
            <a:chOff x="6096000" y="1980278"/>
            <a:chExt cx="2716779" cy="1662843"/>
          </a:xfrm>
        </p:grpSpPr>
        <p:sp>
          <p:nvSpPr>
            <p:cNvPr id="154" name="文本框 153"/>
            <p:cNvSpPr txBox="1"/>
            <p:nvPr/>
          </p:nvSpPr>
          <p:spPr>
            <a:xfrm>
              <a:off x="6109846" y="1980278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55" name="组合 154"/>
            <p:cNvGrpSpPr/>
            <p:nvPr/>
          </p:nvGrpSpPr>
          <p:grpSpPr>
            <a:xfrm>
              <a:off x="6202827" y="2403464"/>
              <a:ext cx="2418853" cy="45719"/>
              <a:chOff x="1732461" y="3421565"/>
              <a:chExt cx="2418853" cy="45719"/>
            </a:xfrm>
          </p:grpSpPr>
          <p:cxnSp>
            <p:nvCxnSpPr>
              <p:cNvPr id="157" name="直接连接符 156"/>
              <p:cNvCxnSpPr/>
              <p:nvPr/>
            </p:nvCxnSpPr>
            <p:spPr>
              <a:xfrm>
                <a:off x="1732461" y="3449283"/>
                <a:ext cx="2418853" cy="0"/>
              </a:xfrm>
              <a:prstGeom prst="line">
                <a:avLst/>
              </a:prstGeom>
              <a:ln>
                <a:gradFill flip="none" rotWithShape="1">
                  <a:gsLst>
                    <a:gs pos="61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矩形: 圆角 157"/>
              <p:cNvSpPr/>
              <p:nvPr/>
            </p:nvSpPr>
            <p:spPr>
              <a:xfrm rot="16200000" flipV="1">
                <a:off x="1938196" y="3215830"/>
                <a:ext cx="45719" cy="4571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56" name="文本框 155"/>
            <p:cNvSpPr txBox="1"/>
            <p:nvPr/>
          </p:nvSpPr>
          <p:spPr>
            <a:xfrm>
              <a:off x="6096000" y="2528713"/>
              <a:ext cx="2716779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33042" y="4942042"/>
            <a:ext cx="2083708" cy="400110"/>
            <a:chOff x="4131946" y="5615657"/>
            <a:chExt cx="2083708" cy="400110"/>
          </a:xfrm>
        </p:grpSpPr>
        <p:sp>
          <p:nvSpPr>
            <p:cNvPr id="69" name="矩形: 圆角 68"/>
            <p:cNvSpPr/>
            <p:nvPr/>
          </p:nvSpPr>
          <p:spPr>
            <a:xfrm>
              <a:off x="4352925" y="5659538"/>
              <a:ext cx="1641752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131946" y="5615657"/>
              <a:ext cx="2083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项目</a:t>
              </a:r>
              <a:r>
                <a:rPr lang="en-US" altLang="zh-CN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3</a:t>
              </a:r>
              <a:endPara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72797" y="2895038"/>
            <a:ext cx="2083708" cy="400110"/>
            <a:chOff x="4131946" y="5615657"/>
            <a:chExt cx="2083708" cy="400110"/>
          </a:xfrm>
        </p:grpSpPr>
        <p:sp>
          <p:nvSpPr>
            <p:cNvPr id="72" name="矩形: 圆角 71"/>
            <p:cNvSpPr/>
            <p:nvPr/>
          </p:nvSpPr>
          <p:spPr>
            <a:xfrm>
              <a:off x="4352925" y="5659538"/>
              <a:ext cx="1641752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131946" y="5615657"/>
              <a:ext cx="2083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项目</a:t>
              </a:r>
              <a:r>
                <a:rPr lang="en-US" altLang="zh-CN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2</a:t>
              </a:r>
              <a:endPara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359506" y="1381639"/>
            <a:ext cx="2083708" cy="400110"/>
            <a:chOff x="4131946" y="5615657"/>
            <a:chExt cx="2083708" cy="400110"/>
          </a:xfrm>
        </p:grpSpPr>
        <p:sp>
          <p:nvSpPr>
            <p:cNvPr id="76" name="矩形: 圆角 75"/>
            <p:cNvSpPr/>
            <p:nvPr/>
          </p:nvSpPr>
          <p:spPr>
            <a:xfrm>
              <a:off x="4352925" y="5659538"/>
              <a:ext cx="1641752" cy="2958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  <a:effectLst>
              <a:outerShdw dist="38100" dir="5400000" algn="t" rotWithShape="0">
                <a:schemeClr val="bg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131946" y="5615657"/>
              <a:ext cx="2083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项目</a:t>
              </a:r>
              <a:r>
                <a:rPr lang="en-US" altLang="zh-CN" sz="2000" dirty="0">
                  <a:ln w="6350">
                    <a:solidFill>
                      <a:schemeClr val="accent1"/>
                    </a:solidFill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1</a:t>
              </a:r>
              <a:endParaRPr lang="zh-CN" altLang="en-US" sz="2000" dirty="0">
                <a:ln w="6350">
                  <a:solidFill>
                    <a:schemeClr val="accent1"/>
                  </a:solidFill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箭头: V 形 3"/>
          <p:cNvSpPr/>
          <p:nvPr/>
        </p:nvSpPr>
        <p:spPr>
          <a:xfrm rot="16640709">
            <a:off x="7547627" y="6240643"/>
            <a:ext cx="515178" cy="515178"/>
          </a:xfrm>
          <a:prstGeom prst="chevron">
            <a:avLst>
              <a:gd name="adj" fmla="val 86734"/>
            </a:avLst>
          </a:prstGeom>
          <a:gradFill>
            <a:gsLst>
              <a:gs pos="0">
                <a:schemeClr val="bg1"/>
              </a:gs>
              <a:gs pos="74000">
                <a:schemeClr val="accent3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83" name="箭头: V 形 82"/>
          <p:cNvSpPr/>
          <p:nvPr/>
        </p:nvSpPr>
        <p:spPr>
          <a:xfrm rot="17985790">
            <a:off x="7901869" y="4737079"/>
            <a:ext cx="515178" cy="515178"/>
          </a:xfrm>
          <a:prstGeom prst="chevron">
            <a:avLst>
              <a:gd name="adj" fmla="val 86734"/>
            </a:avLst>
          </a:prstGeom>
          <a:gradFill>
            <a:gsLst>
              <a:gs pos="0">
                <a:schemeClr val="bg1"/>
              </a:gs>
              <a:gs pos="74000">
                <a:schemeClr val="accent3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84" name="箭头: V 形 83"/>
          <p:cNvSpPr/>
          <p:nvPr/>
        </p:nvSpPr>
        <p:spPr>
          <a:xfrm rot="18825808">
            <a:off x="9018234" y="3262112"/>
            <a:ext cx="515178" cy="515178"/>
          </a:xfrm>
          <a:prstGeom prst="chevron">
            <a:avLst>
              <a:gd name="adj" fmla="val 86734"/>
            </a:avLst>
          </a:prstGeom>
          <a:gradFill>
            <a:gsLst>
              <a:gs pos="0">
                <a:schemeClr val="bg1"/>
              </a:gs>
              <a:gs pos="74000">
                <a:schemeClr val="accent3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sp>
        <p:nvSpPr>
          <p:cNvPr id="102" name="箭头: V 形 101"/>
          <p:cNvSpPr/>
          <p:nvPr/>
        </p:nvSpPr>
        <p:spPr>
          <a:xfrm rot="20616440">
            <a:off x="10927685" y="2280989"/>
            <a:ext cx="515178" cy="515178"/>
          </a:xfrm>
          <a:prstGeom prst="chevron">
            <a:avLst>
              <a:gd name="adj" fmla="val 86734"/>
            </a:avLst>
          </a:prstGeom>
          <a:gradFill>
            <a:gsLst>
              <a:gs pos="0">
                <a:schemeClr val="bg1"/>
              </a:gs>
              <a:gs pos="74000">
                <a:schemeClr val="accent3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锐字云字库细圆GB" panose="02010604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66542" y="3335863"/>
            <a:ext cx="4561171" cy="3522137"/>
            <a:chOff x="7666542" y="3335863"/>
            <a:chExt cx="4561171" cy="352213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7666542" y="3335863"/>
              <a:ext cx="4561171" cy="352213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7817624" y="3545036"/>
              <a:ext cx="209684" cy="15252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8035064" y="3532485"/>
              <a:ext cx="413475" cy="30367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012074" y="5356596"/>
            <a:ext cx="5215639" cy="1511851"/>
            <a:chOff x="7012074" y="5356596"/>
            <a:chExt cx="5215639" cy="1511851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012074" y="5356596"/>
              <a:ext cx="5215639" cy="151185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1350000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7166545" y="5446189"/>
              <a:ext cx="178429" cy="5074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7265737" y="5382867"/>
              <a:ext cx="466674" cy="130387"/>
            </a:xfrm>
            <a:prstGeom prst="line">
              <a:avLst/>
            </a:prstGeom>
            <a:ln>
              <a:gradFill flip="none" rotWithShape="1">
                <a:gsLst>
                  <a:gs pos="1400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461500" y="1781519"/>
            <a:ext cx="2706073" cy="5076481"/>
            <a:chOff x="9461500" y="1781519"/>
            <a:chExt cx="2706073" cy="507648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9461500" y="1781519"/>
              <a:ext cx="2706073" cy="507648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4000">
                    <a:schemeClr val="accent1"/>
                  </a:gs>
                </a:gsLst>
                <a:lin ang="1080000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9689686" y="2053856"/>
              <a:ext cx="394563" cy="740177"/>
            </a:xfrm>
            <a:prstGeom prst="line">
              <a:avLst/>
            </a:prstGeom>
            <a:ln>
              <a:gradFill flip="none" rotWithShape="1">
                <a:gsLst>
                  <a:gs pos="1600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9496437" y="2006240"/>
              <a:ext cx="167211" cy="316371"/>
            </a:xfrm>
            <a:prstGeom prst="line">
              <a:avLst/>
            </a:prstGeom>
            <a:ln>
              <a:gradFill flip="none" rotWithShape="1">
                <a:gsLst>
                  <a:gs pos="13000">
                    <a:schemeClr val="accent3">
                      <a:alpha val="0"/>
                    </a:schemeClr>
                  </a:gs>
                  <a:gs pos="48000">
                    <a:schemeClr val="accent3"/>
                  </a:gs>
                  <a:gs pos="97000">
                    <a:schemeClr val="accent1"/>
                  </a:gs>
                </a:gsLst>
                <a:lin ang="13500000" scaled="1"/>
                <a:tileRect/>
              </a:gra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不完整圆 1"/>
          <p:cNvSpPr/>
          <p:nvPr/>
        </p:nvSpPr>
        <p:spPr>
          <a:xfrm>
            <a:off x="8118289" y="2784289"/>
            <a:ext cx="8147422" cy="8147422"/>
          </a:xfrm>
          <a:prstGeom prst="pie">
            <a:avLst>
              <a:gd name="adj1" fmla="val 10784021"/>
              <a:gd name="adj2" fmla="val 1620000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50800" dir="27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702" y="2899151"/>
            <a:ext cx="3805676" cy="3805676"/>
          </a:xfrm>
          <a:prstGeom prst="rect">
            <a:avLst/>
          </a:prstGeom>
        </p:spPr>
      </p:pic>
      <p:sp>
        <p:nvSpPr>
          <p:cNvPr id="75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椭圆 88"/>
          <p:cNvSpPr/>
          <p:nvPr/>
        </p:nvSpPr>
        <p:spPr>
          <a:xfrm>
            <a:off x="6100267" y="5288064"/>
            <a:ext cx="1451764" cy="54962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3"/>
              </a:gs>
            </a:gsLst>
            <a:lin ang="5400000" scaled="1"/>
          </a:gradFill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8144" y="1881578"/>
            <a:ext cx="2020798" cy="4136812"/>
            <a:chOff x="587375" y="2064545"/>
            <a:chExt cx="2020798" cy="4136812"/>
          </a:xfrm>
        </p:grpSpPr>
        <p:grpSp>
          <p:nvGrpSpPr>
            <p:cNvPr id="34" name="组合 33"/>
            <p:cNvGrpSpPr/>
            <p:nvPr/>
          </p:nvGrpSpPr>
          <p:grpSpPr>
            <a:xfrm>
              <a:off x="587375" y="2150664"/>
              <a:ext cx="2020798" cy="4050693"/>
              <a:chOff x="284890" y="2150664"/>
              <a:chExt cx="2020798" cy="4050693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395289" y="2150664"/>
                <a:ext cx="1800000" cy="4050693"/>
              </a:xfrm>
              <a:prstGeom prst="roundRect">
                <a:avLst>
                  <a:gd name="adj" fmla="val 1957"/>
                </a:avLst>
              </a:prstGeom>
              <a:gradFill>
                <a:gsLst>
                  <a:gs pos="0">
                    <a:schemeClr val="bg2"/>
                  </a:gs>
                  <a:gs pos="100000">
                    <a:schemeClr val="accent3"/>
                  </a:gs>
                </a:gsLst>
                <a:lin ang="5400000" scaled="1"/>
              </a:gradFill>
              <a:ln w="6350" cap="flat" cmpd="sng" algn="ctr">
                <a:solidFill>
                  <a:srgbClr val="E7E6E6">
                    <a:lumMod val="65000"/>
                  </a:srgbClr>
                </a:solidFill>
                <a:prstDash val="solid"/>
                <a:miter lim="800000"/>
              </a:ln>
              <a:effectLst>
                <a:outerShdw blurRad="254000" dist="38100" dir="2700000" algn="t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17" name="矩形: 圆角 16"/>
              <p:cNvSpPr/>
              <p:nvPr/>
            </p:nvSpPr>
            <p:spPr>
              <a:xfrm>
                <a:off x="395289" y="2150665"/>
                <a:ext cx="1800000" cy="1797139"/>
              </a:xfrm>
              <a:custGeom>
                <a:avLst/>
                <a:gdLst>
                  <a:gd name="connsiteX0" fmla="*/ 0 w 1800000"/>
                  <a:gd name="connsiteY0" fmla="*/ 39996 h 1837135"/>
                  <a:gd name="connsiteX1" fmla="*/ 39996 w 1800000"/>
                  <a:gd name="connsiteY1" fmla="*/ 0 h 1837135"/>
                  <a:gd name="connsiteX2" fmla="*/ 1760004 w 1800000"/>
                  <a:gd name="connsiteY2" fmla="*/ 0 h 1837135"/>
                  <a:gd name="connsiteX3" fmla="*/ 1800000 w 1800000"/>
                  <a:gd name="connsiteY3" fmla="*/ 39996 h 1837135"/>
                  <a:gd name="connsiteX4" fmla="*/ 1800000 w 1800000"/>
                  <a:gd name="connsiteY4" fmla="*/ 1797139 h 1837135"/>
                  <a:gd name="connsiteX5" fmla="*/ 1760004 w 1800000"/>
                  <a:gd name="connsiteY5" fmla="*/ 1837135 h 1837135"/>
                  <a:gd name="connsiteX6" fmla="*/ 39996 w 1800000"/>
                  <a:gd name="connsiteY6" fmla="*/ 1837135 h 1837135"/>
                  <a:gd name="connsiteX7" fmla="*/ 0 w 1800000"/>
                  <a:gd name="connsiteY7" fmla="*/ 1797139 h 1837135"/>
                  <a:gd name="connsiteX8" fmla="*/ 0 w 1800000"/>
                  <a:gd name="connsiteY8" fmla="*/ 39996 h 1837135"/>
                  <a:gd name="connsiteX0-1" fmla="*/ 0 w 1800000"/>
                  <a:gd name="connsiteY0-2" fmla="*/ 39996 h 1837135"/>
                  <a:gd name="connsiteX1-3" fmla="*/ 39996 w 1800000"/>
                  <a:gd name="connsiteY1-4" fmla="*/ 0 h 1837135"/>
                  <a:gd name="connsiteX2-5" fmla="*/ 1760004 w 1800000"/>
                  <a:gd name="connsiteY2-6" fmla="*/ 0 h 1837135"/>
                  <a:gd name="connsiteX3-7" fmla="*/ 1800000 w 1800000"/>
                  <a:gd name="connsiteY3-8" fmla="*/ 39996 h 1837135"/>
                  <a:gd name="connsiteX4-9" fmla="*/ 1800000 w 1800000"/>
                  <a:gd name="connsiteY4-10" fmla="*/ 1797139 h 1837135"/>
                  <a:gd name="connsiteX5-11" fmla="*/ 1760004 w 1800000"/>
                  <a:gd name="connsiteY5-12" fmla="*/ 1837135 h 1837135"/>
                  <a:gd name="connsiteX6-13" fmla="*/ 1800000 w 1800000"/>
                  <a:gd name="connsiteY6-14" fmla="*/ 1837135 h 1837135"/>
                  <a:gd name="connsiteX7-15" fmla="*/ 0 w 1800000"/>
                  <a:gd name="connsiteY7-16" fmla="*/ 1797139 h 1837135"/>
                  <a:gd name="connsiteX8-17" fmla="*/ 0 w 1800000"/>
                  <a:gd name="connsiteY8-18" fmla="*/ 39996 h 1837135"/>
                  <a:gd name="connsiteX0-19" fmla="*/ 0 w 1809817"/>
                  <a:gd name="connsiteY0-20" fmla="*/ 39996 h 1837135"/>
                  <a:gd name="connsiteX1-21" fmla="*/ 39996 w 1809817"/>
                  <a:gd name="connsiteY1-22" fmla="*/ 0 h 1837135"/>
                  <a:gd name="connsiteX2-23" fmla="*/ 1760004 w 1809817"/>
                  <a:gd name="connsiteY2-24" fmla="*/ 0 h 1837135"/>
                  <a:gd name="connsiteX3-25" fmla="*/ 1800000 w 1809817"/>
                  <a:gd name="connsiteY3-26" fmla="*/ 39996 h 1837135"/>
                  <a:gd name="connsiteX4-27" fmla="*/ 1800000 w 1809817"/>
                  <a:gd name="connsiteY4-28" fmla="*/ 1797139 h 1837135"/>
                  <a:gd name="connsiteX5-29" fmla="*/ 1800000 w 1809817"/>
                  <a:gd name="connsiteY5-30" fmla="*/ 1837135 h 1837135"/>
                  <a:gd name="connsiteX6-31" fmla="*/ 1800000 w 1809817"/>
                  <a:gd name="connsiteY6-32" fmla="*/ 1837135 h 1837135"/>
                  <a:gd name="connsiteX7-33" fmla="*/ 0 w 1809817"/>
                  <a:gd name="connsiteY7-34" fmla="*/ 1797139 h 1837135"/>
                  <a:gd name="connsiteX8-35" fmla="*/ 0 w 1809817"/>
                  <a:gd name="connsiteY8-36" fmla="*/ 39996 h 1837135"/>
                  <a:gd name="connsiteX0-37" fmla="*/ 0 w 1809817"/>
                  <a:gd name="connsiteY0-38" fmla="*/ 39996 h 1837135"/>
                  <a:gd name="connsiteX1-39" fmla="*/ 39996 w 1809817"/>
                  <a:gd name="connsiteY1-40" fmla="*/ 0 h 1837135"/>
                  <a:gd name="connsiteX2-41" fmla="*/ 1760004 w 1809817"/>
                  <a:gd name="connsiteY2-42" fmla="*/ 0 h 1837135"/>
                  <a:gd name="connsiteX3-43" fmla="*/ 1800000 w 1809817"/>
                  <a:gd name="connsiteY3-44" fmla="*/ 39996 h 1837135"/>
                  <a:gd name="connsiteX4-45" fmla="*/ 1800000 w 1809817"/>
                  <a:gd name="connsiteY4-46" fmla="*/ 1797139 h 1837135"/>
                  <a:gd name="connsiteX5-47" fmla="*/ 1800000 w 1809817"/>
                  <a:gd name="connsiteY5-48" fmla="*/ 1837135 h 1837135"/>
                  <a:gd name="connsiteX6-49" fmla="*/ 1809817 w 1809817"/>
                  <a:gd name="connsiteY6-50" fmla="*/ 1837135 h 1837135"/>
                  <a:gd name="connsiteX7-51" fmla="*/ 0 w 1809817"/>
                  <a:gd name="connsiteY7-52" fmla="*/ 1797139 h 1837135"/>
                  <a:gd name="connsiteX8-53" fmla="*/ 0 w 1809817"/>
                  <a:gd name="connsiteY8-54" fmla="*/ 39996 h 1837135"/>
                  <a:gd name="connsiteX0-55" fmla="*/ 0 w 1809817"/>
                  <a:gd name="connsiteY0-56" fmla="*/ 39996 h 1837135"/>
                  <a:gd name="connsiteX1-57" fmla="*/ 39996 w 1809817"/>
                  <a:gd name="connsiteY1-58" fmla="*/ 0 h 1837135"/>
                  <a:gd name="connsiteX2-59" fmla="*/ 1760004 w 1809817"/>
                  <a:gd name="connsiteY2-60" fmla="*/ 0 h 1837135"/>
                  <a:gd name="connsiteX3-61" fmla="*/ 1800000 w 1809817"/>
                  <a:gd name="connsiteY3-62" fmla="*/ 39996 h 1837135"/>
                  <a:gd name="connsiteX4-63" fmla="*/ 1800000 w 1809817"/>
                  <a:gd name="connsiteY4-64" fmla="*/ 1797139 h 1837135"/>
                  <a:gd name="connsiteX5-65" fmla="*/ 1800000 w 1809817"/>
                  <a:gd name="connsiteY5-66" fmla="*/ 1837135 h 1837135"/>
                  <a:gd name="connsiteX6-67" fmla="*/ 0 w 1809817"/>
                  <a:gd name="connsiteY6-68" fmla="*/ 1797139 h 1837135"/>
                  <a:gd name="connsiteX7-69" fmla="*/ 0 w 1809817"/>
                  <a:gd name="connsiteY7-70" fmla="*/ 39996 h 1837135"/>
                  <a:gd name="connsiteX0-71" fmla="*/ 0 w 1800000"/>
                  <a:gd name="connsiteY0-72" fmla="*/ 39996 h 2016781"/>
                  <a:gd name="connsiteX1-73" fmla="*/ 39996 w 1800000"/>
                  <a:gd name="connsiteY1-74" fmla="*/ 0 h 2016781"/>
                  <a:gd name="connsiteX2-75" fmla="*/ 1760004 w 1800000"/>
                  <a:gd name="connsiteY2-76" fmla="*/ 0 h 2016781"/>
                  <a:gd name="connsiteX3-77" fmla="*/ 1800000 w 1800000"/>
                  <a:gd name="connsiteY3-78" fmla="*/ 39996 h 2016781"/>
                  <a:gd name="connsiteX4-79" fmla="*/ 1800000 w 1800000"/>
                  <a:gd name="connsiteY4-80" fmla="*/ 1797139 h 2016781"/>
                  <a:gd name="connsiteX5-81" fmla="*/ 0 w 1800000"/>
                  <a:gd name="connsiteY5-82" fmla="*/ 1797139 h 2016781"/>
                  <a:gd name="connsiteX6-83" fmla="*/ 0 w 1800000"/>
                  <a:gd name="connsiteY6-84" fmla="*/ 39996 h 2016781"/>
                  <a:gd name="connsiteX0-85" fmla="*/ 0 w 1800000"/>
                  <a:gd name="connsiteY0-86" fmla="*/ 39996 h 1928891"/>
                  <a:gd name="connsiteX1-87" fmla="*/ 39996 w 1800000"/>
                  <a:gd name="connsiteY1-88" fmla="*/ 0 h 1928891"/>
                  <a:gd name="connsiteX2-89" fmla="*/ 1760004 w 1800000"/>
                  <a:gd name="connsiteY2-90" fmla="*/ 0 h 1928891"/>
                  <a:gd name="connsiteX3-91" fmla="*/ 1800000 w 1800000"/>
                  <a:gd name="connsiteY3-92" fmla="*/ 39996 h 1928891"/>
                  <a:gd name="connsiteX4-93" fmla="*/ 1800000 w 1800000"/>
                  <a:gd name="connsiteY4-94" fmla="*/ 1797139 h 1928891"/>
                  <a:gd name="connsiteX5-95" fmla="*/ 0 w 1800000"/>
                  <a:gd name="connsiteY5-96" fmla="*/ 1797139 h 1928891"/>
                  <a:gd name="connsiteX6-97" fmla="*/ 0 w 1800000"/>
                  <a:gd name="connsiteY6-98" fmla="*/ 39996 h 1928891"/>
                  <a:gd name="connsiteX0-99" fmla="*/ 0 w 1800000"/>
                  <a:gd name="connsiteY0-100" fmla="*/ 39996 h 1797139"/>
                  <a:gd name="connsiteX1-101" fmla="*/ 39996 w 1800000"/>
                  <a:gd name="connsiteY1-102" fmla="*/ 0 h 1797139"/>
                  <a:gd name="connsiteX2-103" fmla="*/ 1760004 w 1800000"/>
                  <a:gd name="connsiteY2-104" fmla="*/ 0 h 1797139"/>
                  <a:gd name="connsiteX3-105" fmla="*/ 1800000 w 1800000"/>
                  <a:gd name="connsiteY3-106" fmla="*/ 39996 h 1797139"/>
                  <a:gd name="connsiteX4-107" fmla="*/ 1800000 w 1800000"/>
                  <a:gd name="connsiteY4-108" fmla="*/ 1797139 h 1797139"/>
                  <a:gd name="connsiteX5-109" fmla="*/ 0 w 1800000"/>
                  <a:gd name="connsiteY5-110" fmla="*/ 1797139 h 1797139"/>
                  <a:gd name="connsiteX6-111" fmla="*/ 0 w 1800000"/>
                  <a:gd name="connsiteY6-112" fmla="*/ 39996 h 17971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800000" h="1797139">
                    <a:moveTo>
                      <a:pt x="0" y="39996"/>
                    </a:moveTo>
                    <a:cubicBezTo>
                      <a:pt x="0" y="17907"/>
                      <a:pt x="17907" y="0"/>
                      <a:pt x="39996" y="0"/>
                    </a:cubicBezTo>
                    <a:lnTo>
                      <a:pt x="1760004" y="0"/>
                    </a:lnTo>
                    <a:cubicBezTo>
                      <a:pt x="1782093" y="0"/>
                      <a:pt x="1800000" y="17907"/>
                      <a:pt x="1800000" y="39996"/>
                    </a:cubicBezTo>
                    <a:lnTo>
                      <a:pt x="1800000" y="1797139"/>
                    </a:lnTo>
                    <a:lnTo>
                      <a:pt x="0" y="1797139"/>
                    </a:lnTo>
                    <a:lnTo>
                      <a:pt x="0" y="39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6350" cap="flat" cmpd="sng" algn="ctr">
                <a:solidFill>
                  <a:srgbClr val="E7E6E6">
                    <a:lumMod val="6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cs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556893" y="2332053"/>
                <a:ext cx="1476792" cy="1434362"/>
              </a:xfrm>
              <a:prstGeom prst="roundRect">
                <a:avLst>
                  <a:gd name="adj" fmla="val 1667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6350" cap="flat" cmpd="sng" algn="ctr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ffectLst>
                <a:outerShdw blurRad="254000" dist="38100" dir="2700000" algn="tl" rotWithShape="0">
                  <a:schemeClr val="accent3">
                    <a:alpha val="30000"/>
                  </a:schemeClr>
                </a:outerShdw>
              </a:effectLst>
            </p:spPr>
          </p:pic>
          <p:grpSp>
            <p:nvGrpSpPr>
              <p:cNvPr id="33" name="组合 32"/>
              <p:cNvGrpSpPr/>
              <p:nvPr/>
            </p:nvGrpSpPr>
            <p:grpSpPr>
              <a:xfrm>
                <a:off x="284890" y="4045202"/>
                <a:ext cx="2020798" cy="1897625"/>
                <a:chOff x="938935" y="3853547"/>
                <a:chExt cx="2020798" cy="1897625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938935" y="3853547"/>
                  <a:ext cx="202079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2400" dirty="0">
                      <a:ln w="6350">
                        <a:noFill/>
                      </a:ln>
                      <a:solidFill>
                        <a:schemeClr val="accent1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优设标题黑" panose="00000500000000000000" pitchFamily="2" charset="-122"/>
                      <a:ea typeface="优设标题黑" panose="00000500000000000000" pitchFamily="2" charset="-122"/>
                    </a:rPr>
                    <a:t>添加小标题</a:t>
                  </a:r>
                  <a:endParaRPr lang="zh-CN" altLang="en-US" sz="2400" dirty="0">
                    <a:ln w="6350">
                      <a:noFill/>
                    </a:ln>
                    <a:solidFill>
                      <a:schemeClr val="accent1"/>
                    </a:solidFill>
                    <a:effectLst>
                      <a:outerShdw blurRad="50800" dist="38100" dir="2700000" algn="tl" rotWithShape="0">
                        <a:prstClr val="black">
                          <a:alpha val="20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1049334" y="4280701"/>
                  <a:ext cx="180000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矩形: 圆角 30"/>
                <p:cNvSpPr/>
                <p:nvPr/>
              </p:nvSpPr>
              <p:spPr>
                <a:xfrm rot="16200000">
                  <a:off x="1931334" y="4100702"/>
                  <a:ext cx="36000" cy="3600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>
                    <a:ea typeface="锐字云字库细圆GB" panose="02010604000000000000" pitchFamily="2" charset="-122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049334" y="4378232"/>
                  <a:ext cx="1800000" cy="1372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400" dirty="0">
                      <a:ea typeface="锐字云字库细圆GB" panose="02010604000000000000" pitchFamily="2" charset="-122"/>
                    </a:rPr>
                    <a:t>点击此处添加详细的文案内容，点击此处添加详细的文案内容，点击此处添加详细的文案内容。</a:t>
                  </a:r>
                  <a:endParaRPr lang="zh-CN" altLang="en-US" sz="1400" dirty="0">
                    <a:ea typeface="锐字云字库细圆GB" panose="02010604000000000000" pitchFamily="2" charset="-122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610521" y="2064545"/>
              <a:ext cx="668944" cy="668942"/>
              <a:chOff x="601660" y="2053302"/>
              <a:chExt cx="720001" cy="720000"/>
            </a:xfrm>
          </p:grpSpPr>
          <p:sp>
            <p:nvSpPr>
              <p:cNvPr id="35" name="直角三角形 34"/>
              <p:cNvSpPr/>
              <p:nvPr/>
            </p:nvSpPr>
            <p:spPr>
              <a:xfrm flipH="1">
                <a:off x="601660" y="2683302"/>
                <a:ext cx="90000" cy="90000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 flipH="1">
                <a:off x="1231661" y="2053302"/>
                <a:ext cx="90000" cy="90000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37" name="斜纹 36"/>
              <p:cNvSpPr/>
              <p:nvPr/>
            </p:nvSpPr>
            <p:spPr>
              <a:xfrm rot="16200000" flipH="1">
                <a:off x="601661" y="2053302"/>
                <a:ext cx="720000" cy="720000"/>
              </a:xfrm>
              <a:prstGeom prst="diagStripe">
                <a:avLst>
                  <a:gd name="adj" fmla="val 7538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297015" y="1881578"/>
            <a:ext cx="2020798" cy="4136812"/>
            <a:chOff x="587375" y="2064545"/>
            <a:chExt cx="2020798" cy="4136812"/>
          </a:xfrm>
        </p:grpSpPr>
        <p:grpSp>
          <p:nvGrpSpPr>
            <p:cNvPr id="41" name="组合 40"/>
            <p:cNvGrpSpPr/>
            <p:nvPr/>
          </p:nvGrpSpPr>
          <p:grpSpPr>
            <a:xfrm>
              <a:off x="587375" y="2150664"/>
              <a:ext cx="2020798" cy="4050693"/>
              <a:chOff x="284890" y="2150664"/>
              <a:chExt cx="2020798" cy="4050693"/>
            </a:xfrm>
          </p:grpSpPr>
          <p:sp>
            <p:nvSpPr>
              <p:cNvPr id="46" name="矩形: 圆角 45"/>
              <p:cNvSpPr/>
              <p:nvPr/>
            </p:nvSpPr>
            <p:spPr>
              <a:xfrm>
                <a:off x="395289" y="2150664"/>
                <a:ext cx="1800000" cy="4050693"/>
              </a:xfrm>
              <a:prstGeom prst="roundRect">
                <a:avLst>
                  <a:gd name="adj" fmla="val 1957"/>
                </a:avLst>
              </a:prstGeom>
              <a:gradFill>
                <a:gsLst>
                  <a:gs pos="0">
                    <a:schemeClr val="bg2"/>
                  </a:gs>
                  <a:gs pos="100000">
                    <a:schemeClr val="accent3"/>
                  </a:gs>
                </a:gsLst>
                <a:lin ang="5400000" scaled="1"/>
              </a:gradFill>
              <a:ln w="6350" cap="flat" cmpd="sng" algn="ctr">
                <a:solidFill>
                  <a:srgbClr val="E7E6E6">
                    <a:lumMod val="65000"/>
                  </a:srgbClr>
                </a:solidFill>
                <a:prstDash val="solid"/>
                <a:miter lim="800000"/>
              </a:ln>
              <a:effectLst>
                <a:outerShdw blurRad="254000" dist="38100" dir="2700000" algn="t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cs"/>
                </a:endParaRPr>
              </a:p>
            </p:txBody>
          </p:sp>
          <p:sp>
            <p:nvSpPr>
              <p:cNvPr id="47" name="矩形: 圆角 16"/>
              <p:cNvSpPr/>
              <p:nvPr/>
            </p:nvSpPr>
            <p:spPr>
              <a:xfrm>
                <a:off x="395289" y="2150665"/>
                <a:ext cx="1800000" cy="1797139"/>
              </a:xfrm>
              <a:custGeom>
                <a:avLst/>
                <a:gdLst>
                  <a:gd name="connsiteX0" fmla="*/ 0 w 1800000"/>
                  <a:gd name="connsiteY0" fmla="*/ 39996 h 1837135"/>
                  <a:gd name="connsiteX1" fmla="*/ 39996 w 1800000"/>
                  <a:gd name="connsiteY1" fmla="*/ 0 h 1837135"/>
                  <a:gd name="connsiteX2" fmla="*/ 1760004 w 1800000"/>
                  <a:gd name="connsiteY2" fmla="*/ 0 h 1837135"/>
                  <a:gd name="connsiteX3" fmla="*/ 1800000 w 1800000"/>
                  <a:gd name="connsiteY3" fmla="*/ 39996 h 1837135"/>
                  <a:gd name="connsiteX4" fmla="*/ 1800000 w 1800000"/>
                  <a:gd name="connsiteY4" fmla="*/ 1797139 h 1837135"/>
                  <a:gd name="connsiteX5" fmla="*/ 1760004 w 1800000"/>
                  <a:gd name="connsiteY5" fmla="*/ 1837135 h 1837135"/>
                  <a:gd name="connsiteX6" fmla="*/ 39996 w 1800000"/>
                  <a:gd name="connsiteY6" fmla="*/ 1837135 h 1837135"/>
                  <a:gd name="connsiteX7" fmla="*/ 0 w 1800000"/>
                  <a:gd name="connsiteY7" fmla="*/ 1797139 h 1837135"/>
                  <a:gd name="connsiteX8" fmla="*/ 0 w 1800000"/>
                  <a:gd name="connsiteY8" fmla="*/ 39996 h 1837135"/>
                  <a:gd name="connsiteX0-1" fmla="*/ 0 w 1800000"/>
                  <a:gd name="connsiteY0-2" fmla="*/ 39996 h 1837135"/>
                  <a:gd name="connsiteX1-3" fmla="*/ 39996 w 1800000"/>
                  <a:gd name="connsiteY1-4" fmla="*/ 0 h 1837135"/>
                  <a:gd name="connsiteX2-5" fmla="*/ 1760004 w 1800000"/>
                  <a:gd name="connsiteY2-6" fmla="*/ 0 h 1837135"/>
                  <a:gd name="connsiteX3-7" fmla="*/ 1800000 w 1800000"/>
                  <a:gd name="connsiteY3-8" fmla="*/ 39996 h 1837135"/>
                  <a:gd name="connsiteX4-9" fmla="*/ 1800000 w 1800000"/>
                  <a:gd name="connsiteY4-10" fmla="*/ 1797139 h 1837135"/>
                  <a:gd name="connsiteX5-11" fmla="*/ 1760004 w 1800000"/>
                  <a:gd name="connsiteY5-12" fmla="*/ 1837135 h 1837135"/>
                  <a:gd name="connsiteX6-13" fmla="*/ 1800000 w 1800000"/>
                  <a:gd name="connsiteY6-14" fmla="*/ 1837135 h 1837135"/>
                  <a:gd name="connsiteX7-15" fmla="*/ 0 w 1800000"/>
                  <a:gd name="connsiteY7-16" fmla="*/ 1797139 h 1837135"/>
                  <a:gd name="connsiteX8-17" fmla="*/ 0 w 1800000"/>
                  <a:gd name="connsiteY8-18" fmla="*/ 39996 h 1837135"/>
                  <a:gd name="connsiteX0-19" fmla="*/ 0 w 1809817"/>
                  <a:gd name="connsiteY0-20" fmla="*/ 39996 h 1837135"/>
                  <a:gd name="connsiteX1-21" fmla="*/ 39996 w 1809817"/>
                  <a:gd name="connsiteY1-22" fmla="*/ 0 h 1837135"/>
                  <a:gd name="connsiteX2-23" fmla="*/ 1760004 w 1809817"/>
                  <a:gd name="connsiteY2-24" fmla="*/ 0 h 1837135"/>
                  <a:gd name="connsiteX3-25" fmla="*/ 1800000 w 1809817"/>
                  <a:gd name="connsiteY3-26" fmla="*/ 39996 h 1837135"/>
                  <a:gd name="connsiteX4-27" fmla="*/ 1800000 w 1809817"/>
                  <a:gd name="connsiteY4-28" fmla="*/ 1797139 h 1837135"/>
                  <a:gd name="connsiteX5-29" fmla="*/ 1800000 w 1809817"/>
                  <a:gd name="connsiteY5-30" fmla="*/ 1837135 h 1837135"/>
                  <a:gd name="connsiteX6-31" fmla="*/ 1800000 w 1809817"/>
                  <a:gd name="connsiteY6-32" fmla="*/ 1837135 h 1837135"/>
                  <a:gd name="connsiteX7-33" fmla="*/ 0 w 1809817"/>
                  <a:gd name="connsiteY7-34" fmla="*/ 1797139 h 1837135"/>
                  <a:gd name="connsiteX8-35" fmla="*/ 0 w 1809817"/>
                  <a:gd name="connsiteY8-36" fmla="*/ 39996 h 1837135"/>
                  <a:gd name="connsiteX0-37" fmla="*/ 0 w 1809817"/>
                  <a:gd name="connsiteY0-38" fmla="*/ 39996 h 1837135"/>
                  <a:gd name="connsiteX1-39" fmla="*/ 39996 w 1809817"/>
                  <a:gd name="connsiteY1-40" fmla="*/ 0 h 1837135"/>
                  <a:gd name="connsiteX2-41" fmla="*/ 1760004 w 1809817"/>
                  <a:gd name="connsiteY2-42" fmla="*/ 0 h 1837135"/>
                  <a:gd name="connsiteX3-43" fmla="*/ 1800000 w 1809817"/>
                  <a:gd name="connsiteY3-44" fmla="*/ 39996 h 1837135"/>
                  <a:gd name="connsiteX4-45" fmla="*/ 1800000 w 1809817"/>
                  <a:gd name="connsiteY4-46" fmla="*/ 1797139 h 1837135"/>
                  <a:gd name="connsiteX5-47" fmla="*/ 1800000 w 1809817"/>
                  <a:gd name="connsiteY5-48" fmla="*/ 1837135 h 1837135"/>
                  <a:gd name="connsiteX6-49" fmla="*/ 1809817 w 1809817"/>
                  <a:gd name="connsiteY6-50" fmla="*/ 1837135 h 1837135"/>
                  <a:gd name="connsiteX7-51" fmla="*/ 0 w 1809817"/>
                  <a:gd name="connsiteY7-52" fmla="*/ 1797139 h 1837135"/>
                  <a:gd name="connsiteX8-53" fmla="*/ 0 w 1809817"/>
                  <a:gd name="connsiteY8-54" fmla="*/ 39996 h 1837135"/>
                  <a:gd name="connsiteX0-55" fmla="*/ 0 w 1809817"/>
                  <a:gd name="connsiteY0-56" fmla="*/ 39996 h 1837135"/>
                  <a:gd name="connsiteX1-57" fmla="*/ 39996 w 1809817"/>
                  <a:gd name="connsiteY1-58" fmla="*/ 0 h 1837135"/>
                  <a:gd name="connsiteX2-59" fmla="*/ 1760004 w 1809817"/>
                  <a:gd name="connsiteY2-60" fmla="*/ 0 h 1837135"/>
                  <a:gd name="connsiteX3-61" fmla="*/ 1800000 w 1809817"/>
                  <a:gd name="connsiteY3-62" fmla="*/ 39996 h 1837135"/>
                  <a:gd name="connsiteX4-63" fmla="*/ 1800000 w 1809817"/>
                  <a:gd name="connsiteY4-64" fmla="*/ 1797139 h 1837135"/>
                  <a:gd name="connsiteX5-65" fmla="*/ 1800000 w 1809817"/>
                  <a:gd name="connsiteY5-66" fmla="*/ 1837135 h 1837135"/>
                  <a:gd name="connsiteX6-67" fmla="*/ 0 w 1809817"/>
                  <a:gd name="connsiteY6-68" fmla="*/ 1797139 h 1837135"/>
                  <a:gd name="connsiteX7-69" fmla="*/ 0 w 1809817"/>
                  <a:gd name="connsiteY7-70" fmla="*/ 39996 h 1837135"/>
                  <a:gd name="connsiteX0-71" fmla="*/ 0 w 1800000"/>
                  <a:gd name="connsiteY0-72" fmla="*/ 39996 h 2016781"/>
                  <a:gd name="connsiteX1-73" fmla="*/ 39996 w 1800000"/>
                  <a:gd name="connsiteY1-74" fmla="*/ 0 h 2016781"/>
                  <a:gd name="connsiteX2-75" fmla="*/ 1760004 w 1800000"/>
                  <a:gd name="connsiteY2-76" fmla="*/ 0 h 2016781"/>
                  <a:gd name="connsiteX3-77" fmla="*/ 1800000 w 1800000"/>
                  <a:gd name="connsiteY3-78" fmla="*/ 39996 h 2016781"/>
                  <a:gd name="connsiteX4-79" fmla="*/ 1800000 w 1800000"/>
                  <a:gd name="connsiteY4-80" fmla="*/ 1797139 h 2016781"/>
                  <a:gd name="connsiteX5-81" fmla="*/ 0 w 1800000"/>
                  <a:gd name="connsiteY5-82" fmla="*/ 1797139 h 2016781"/>
                  <a:gd name="connsiteX6-83" fmla="*/ 0 w 1800000"/>
                  <a:gd name="connsiteY6-84" fmla="*/ 39996 h 2016781"/>
                  <a:gd name="connsiteX0-85" fmla="*/ 0 w 1800000"/>
                  <a:gd name="connsiteY0-86" fmla="*/ 39996 h 1928891"/>
                  <a:gd name="connsiteX1-87" fmla="*/ 39996 w 1800000"/>
                  <a:gd name="connsiteY1-88" fmla="*/ 0 h 1928891"/>
                  <a:gd name="connsiteX2-89" fmla="*/ 1760004 w 1800000"/>
                  <a:gd name="connsiteY2-90" fmla="*/ 0 h 1928891"/>
                  <a:gd name="connsiteX3-91" fmla="*/ 1800000 w 1800000"/>
                  <a:gd name="connsiteY3-92" fmla="*/ 39996 h 1928891"/>
                  <a:gd name="connsiteX4-93" fmla="*/ 1800000 w 1800000"/>
                  <a:gd name="connsiteY4-94" fmla="*/ 1797139 h 1928891"/>
                  <a:gd name="connsiteX5-95" fmla="*/ 0 w 1800000"/>
                  <a:gd name="connsiteY5-96" fmla="*/ 1797139 h 1928891"/>
                  <a:gd name="connsiteX6-97" fmla="*/ 0 w 1800000"/>
                  <a:gd name="connsiteY6-98" fmla="*/ 39996 h 1928891"/>
                  <a:gd name="connsiteX0-99" fmla="*/ 0 w 1800000"/>
                  <a:gd name="connsiteY0-100" fmla="*/ 39996 h 1797139"/>
                  <a:gd name="connsiteX1-101" fmla="*/ 39996 w 1800000"/>
                  <a:gd name="connsiteY1-102" fmla="*/ 0 h 1797139"/>
                  <a:gd name="connsiteX2-103" fmla="*/ 1760004 w 1800000"/>
                  <a:gd name="connsiteY2-104" fmla="*/ 0 h 1797139"/>
                  <a:gd name="connsiteX3-105" fmla="*/ 1800000 w 1800000"/>
                  <a:gd name="connsiteY3-106" fmla="*/ 39996 h 1797139"/>
                  <a:gd name="connsiteX4-107" fmla="*/ 1800000 w 1800000"/>
                  <a:gd name="connsiteY4-108" fmla="*/ 1797139 h 1797139"/>
                  <a:gd name="connsiteX5-109" fmla="*/ 0 w 1800000"/>
                  <a:gd name="connsiteY5-110" fmla="*/ 1797139 h 1797139"/>
                  <a:gd name="connsiteX6-111" fmla="*/ 0 w 1800000"/>
                  <a:gd name="connsiteY6-112" fmla="*/ 39996 h 17971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800000" h="1797139">
                    <a:moveTo>
                      <a:pt x="0" y="39996"/>
                    </a:moveTo>
                    <a:cubicBezTo>
                      <a:pt x="0" y="17907"/>
                      <a:pt x="17907" y="0"/>
                      <a:pt x="39996" y="0"/>
                    </a:cubicBezTo>
                    <a:lnTo>
                      <a:pt x="1760004" y="0"/>
                    </a:lnTo>
                    <a:cubicBezTo>
                      <a:pt x="1782093" y="0"/>
                      <a:pt x="1800000" y="17907"/>
                      <a:pt x="1800000" y="39996"/>
                    </a:cubicBezTo>
                    <a:lnTo>
                      <a:pt x="1800000" y="1797139"/>
                    </a:lnTo>
                    <a:lnTo>
                      <a:pt x="0" y="1797139"/>
                    </a:lnTo>
                    <a:lnTo>
                      <a:pt x="0" y="39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6350" cap="flat" cmpd="sng" algn="ctr">
                <a:solidFill>
                  <a:srgbClr val="E7E6E6">
                    <a:lumMod val="6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cs"/>
                </a:endParaRPr>
              </a:p>
            </p:txBody>
          </p:sp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556893" y="2332053"/>
                <a:ext cx="1476792" cy="1434362"/>
              </a:xfrm>
              <a:prstGeom prst="roundRect">
                <a:avLst>
                  <a:gd name="adj" fmla="val 1667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6350" cap="flat" cmpd="sng" algn="ctr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ffectLst>
                <a:outerShdw blurRad="254000" dist="38100" dir="2700000" algn="tl" rotWithShape="0">
                  <a:schemeClr val="accent3">
                    <a:alpha val="30000"/>
                  </a:schemeClr>
                </a:outerShdw>
              </a:effectLst>
            </p:spPr>
          </p:pic>
          <p:grpSp>
            <p:nvGrpSpPr>
              <p:cNvPr id="49" name="组合 48"/>
              <p:cNvGrpSpPr/>
              <p:nvPr/>
            </p:nvGrpSpPr>
            <p:grpSpPr>
              <a:xfrm>
                <a:off x="284890" y="4045202"/>
                <a:ext cx="2020798" cy="1897625"/>
                <a:chOff x="938935" y="3853547"/>
                <a:chExt cx="2020798" cy="1897625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938935" y="3853547"/>
                  <a:ext cx="202079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2400" dirty="0">
                      <a:ln w="6350">
                        <a:noFill/>
                      </a:ln>
                      <a:solidFill>
                        <a:schemeClr val="accent1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优设标题黑" panose="00000500000000000000" pitchFamily="2" charset="-122"/>
                      <a:ea typeface="优设标题黑" panose="00000500000000000000" pitchFamily="2" charset="-122"/>
                    </a:rPr>
                    <a:t>添加小标题</a:t>
                  </a:r>
                  <a:endParaRPr lang="zh-CN" altLang="en-US" sz="2400" dirty="0">
                    <a:ln w="6350">
                      <a:noFill/>
                    </a:ln>
                    <a:solidFill>
                      <a:schemeClr val="accent1"/>
                    </a:solidFill>
                    <a:effectLst>
                      <a:outerShdw blurRad="50800" dist="38100" dir="2700000" algn="tl" rotWithShape="0">
                        <a:prstClr val="black">
                          <a:alpha val="20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endParaRPr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>
                  <a:off x="1049334" y="4280701"/>
                  <a:ext cx="180000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矩形: 圆角 51"/>
                <p:cNvSpPr/>
                <p:nvPr/>
              </p:nvSpPr>
              <p:spPr>
                <a:xfrm rot="16200000">
                  <a:off x="1931334" y="4100702"/>
                  <a:ext cx="36000" cy="36000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>
                    <a:ea typeface="锐字云字库细圆GB" panose="02010604000000000000" pitchFamily="2" charset="-122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1049334" y="4378232"/>
                  <a:ext cx="1800000" cy="1372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400" dirty="0">
                      <a:ea typeface="锐字云字库细圆GB" panose="02010604000000000000" pitchFamily="2" charset="-122"/>
                    </a:rPr>
                    <a:t>点击此处添加详细的文案内容，点击此处添加详细的文案内容，点击此处添加详细的文案内容。</a:t>
                  </a:r>
                  <a:endParaRPr lang="zh-CN" altLang="en-US" sz="1400" dirty="0">
                    <a:ea typeface="锐字云字库细圆GB" panose="02010604000000000000" pitchFamily="2" charset="-122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10521" y="2064545"/>
              <a:ext cx="668944" cy="668942"/>
              <a:chOff x="601660" y="2053302"/>
              <a:chExt cx="720001" cy="720000"/>
            </a:xfrm>
          </p:grpSpPr>
          <p:sp>
            <p:nvSpPr>
              <p:cNvPr id="43" name="直角三角形 42"/>
              <p:cNvSpPr/>
              <p:nvPr/>
            </p:nvSpPr>
            <p:spPr>
              <a:xfrm flipH="1">
                <a:off x="601660" y="2683302"/>
                <a:ext cx="90000" cy="90000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44" name="直角三角形 43"/>
              <p:cNvSpPr/>
              <p:nvPr/>
            </p:nvSpPr>
            <p:spPr>
              <a:xfrm flipH="1">
                <a:off x="1231661" y="2053302"/>
                <a:ext cx="90000" cy="90000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  <p:sp>
            <p:nvSpPr>
              <p:cNvPr id="45" name="斜纹 44"/>
              <p:cNvSpPr/>
              <p:nvPr/>
            </p:nvSpPr>
            <p:spPr>
              <a:xfrm rot="16200000" flipH="1">
                <a:off x="601661" y="2053302"/>
                <a:ext cx="720000" cy="720000"/>
              </a:xfrm>
              <a:prstGeom prst="diagStripe">
                <a:avLst>
                  <a:gd name="adj" fmla="val 7538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785740" y="2032253"/>
            <a:ext cx="3893441" cy="1651375"/>
            <a:chOff x="886220" y="2996789"/>
            <a:chExt cx="3893441" cy="1651375"/>
          </a:xfrm>
        </p:grpSpPr>
        <p:sp>
          <p:nvSpPr>
            <p:cNvPr id="95" name="文本框 94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98" name="直接连接符 97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矩形: 圆角 98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785740" y="4203614"/>
            <a:ext cx="3893441" cy="1651375"/>
            <a:chOff x="886220" y="2996789"/>
            <a:chExt cx="3893441" cy="1651375"/>
          </a:xfrm>
        </p:grpSpPr>
        <p:sp>
          <p:nvSpPr>
            <p:cNvPr id="101" name="文本框 100"/>
            <p:cNvSpPr txBox="1"/>
            <p:nvPr/>
          </p:nvSpPr>
          <p:spPr>
            <a:xfrm>
              <a:off x="899657" y="2996789"/>
              <a:ext cx="2375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n w="6350">
                    <a:noFill/>
                  </a:ln>
                  <a:solidFill>
                    <a:schemeClr val="accent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请添加小标题</a:t>
              </a:r>
              <a:endParaRPr lang="zh-CN" altLang="en-US" sz="2400" dirty="0">
                <a:ln w="6350">
                  <a:noFill/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993178" y="3447328"/>
              <a:ext cx="3603719" cy="36000"/>
              <a:chOff x="957879" y="3431284"/>
              <a:chExt cx="3603719" cy="36000"/>
            </a:xfrm>
          </p:grpSpPr>
          <p:cxnSp>
            <p:nvCxnSpPr>
              <p:cNvPr id="104" name="直接连接符 103"/>
              <p:cNvCxnSpPr/>
              <p:nvPr/>
            </p:nvCxnSpPr>
            <p:spPr>
              <a:xfrm>
                <a:off x="958850" y="3449283"/>
                <a:ext cx="3602748" cy="1"/>
              </a:xfrm>
              <a:prstGeom prst="line">
                <a:avLst/>
              </a:prstGeom>
              <a:ln>
                <a:gradFill flip="none" rotWithShape="1">
                  <a:gsLst>
                    <a:gs pos="80000">
                      <a:schemeClr val="accent1">
                        <a:lumMod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矩形: 圆角 104"/>
              <p:cNvSpPr/>
              <p:nvPr/>
            </p:nvSpPr>
            <p:spPr>
              <a:xfrm rot="16200000">
                <a:off x="1119879" y="3269284"/>
                <a:ext cx="36000" cy="3600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锐字云字库细圆GB" panose="02010604000000000000" pitchFamily="2" charset="-122"/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886220" y="3533756"/>
              <a:ext cx="3893441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ea typeface="锐字云字库细圆GB" panose="02010604000000000000" pitchFamily="2" charset="-122"/>
                </a:rPr>
                <a:t>点击此处添加详细的文案内容，点击此处添加详细的文案内容，点击此处添加详细的文案内容，点击此处添加详细的文案内容，点击此处添加详细的文案内容。</a:t>
              </a:r>
              <a:endParaRPr lang="zh-CN" altLang="en-US" sz="1400" dirty="0">
                <a:ea typeface="锐字云字库细圆GB" panose="02010604000000000000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892698" y="3526925"/>
            <a:ext cx="3569609" cy="216000"/>
            <a:chOff x="7949848" y="3526925"/>
            <a:chExt cx="3569609" cy="216000"/>
          </a:xfrm>
        </p:grpSpPr>
        <p:sp>
          <p:nvSpPr>
            <p:cNvPr id="108" name="直角三角形 107"/>
            <p:cNvSpPr/>
            <p:nvPr/>
          </p:nvSpPr>
          <p:spPr>
            <a:xfrm rot="16200000">
              <a:off x="11303457" y="3526925"/>
              <a:ext cx="216000" cy="216000"/>
            </a:xfrm>
            <a:prstGeom prst="rt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cxnSp>
          <p:nvCxnSpPr>
            <p:cNvPr id="111" name="直接连接符 110"/>
            <p:cNvCxnSpPr>
              <a:endCxn id="108" idx="2"/>
            </p:cNvCxnSpPr>
            <p:nvPr/>
          </p:nvCxnSpPr>
          <p:spPr>
            <a:xfrm>
              <a:off x="7949848" y="3742925"/>
              <a:ext cx="356960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3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7892698" y="5698421"/>
            <a:ext cx="3569609" cy="216000"/>
            <a:chOff x="7949848" y="3526925"/>
            <a:chExt cx="3569609" cy="216000"/>
          </a:xfrm>
        </p:grpSpPr>
        <p:sp>
          <p:nvSpPr>
            <p:cNvPr id="121" name="直角三角形 120"/>
            <p:cNvSpPr/>
            <p:nvPr/>
          </p:nvSpPr>
          <p:spPr>
            <a:xfrm rot="16200000">
              <a:off x="11303457" y="3526925"/>
              <a:ext cx="216000" cy="216000"/>
            </a:xfrm>
            <a:prstGeom prst="rt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锐字云字库细圆GB" panose="02010604000000000000" pitchFamily="2" charset="-122"/>
              </a:endParaRPr>
            </a:p>
          </p:txBody>
        </p:sp>
        <p:cxnSp>
          <p:nvCxnSpPr>
            <p:cNvPr id="122" name="直接连接符 121"/>
            <p:cNvCxnSpPr>
              <a:endCxn id="121" idx="2"/>
            </p:cNvCxnSpPr>
            <p:nvPr/>
          </p:nvCxnSpPr>
          <p:spPr>
            <a:xfrm>
              <a:off x="7949848" y="3742925"/>
              <a:ext cx="356960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3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椭圆 87"/>
          <p:cNvSpPr/>
          <p:nvPr/>
        </p:nvSpPr>
        <p:spPr>
          <a:xfrm>
            <a:off x="6059028" y="3107406"/>
            <a:ext cx="1451764" cy="54962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3"/>
              </a:gs>
            </a:gsLst>
            <a:lin ang="5400000" scaled="1"/>
          </a:gradFill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锐字云字库细圆GB" panose="02010604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88153" y="4740581"/>
            <a:ext cx="138285" cy="575467"/>
            <a:chOff x="6096000" y="4740581"/>
            <a:chExt cx="138285" cy="57546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172372" y="4740581"/>
              <a:ext cx="0" cy="54748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6096000" y="5014322"/>
              <a:ext cx="0" cy="30172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6234285" y="4868863"/>
              <a:ext cx="0" cy="20452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 flipH="1">
            <a:off x="7421768" y="4740581"/>
            <a:ext cx="138285" cy="575467"/>
            <a:chOff x="6096000" y="4740581"/>
            <a:chExt cx="138285" cy="575467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6172372" y="4740581"/>
              <a:ext cx="0" cy="54748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096000" y="5014322"/>
              <a:ext cx="0" cy="30172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6234285" y="4868863"/>
              <a:ext cx="0" cy="20452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>
            <a:off x="6046914" y="2684712"/>
            <a:ext cx="138285" cy="575467"/>
            <a:chOff x="6096000" y="4740581"/>
            <a:chExt cx="138285" cy="575467"/>
          </a:xfrm>
        </p:grpSpPr>
        <p:cxnSp>
          <p:nvCxnSpPr>
            <p:cNvPr id="125" name="直接连接符 124"/>
            <p:cNvCxnSpPr/>
            <p:nvPr/>
          </p:nvCxnSpPr>
          <p:spPr>
            <a:xfrm>
              <a:off x="6172372" y="4740581"/>
              <a:ext cx="0" cy="54748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6096000" y="5014322"/>
              <a:ext cx="0" cy="30172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6234285" y="4868863"/>
              <a:ext cx="0" cy="20452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 flipH="1">
            <a:off x="7380529" y="2684712"/>
            <a:ext cx="138285" cy="575467"/>
            <a:chOff x="6096000" y="4740581"/>
            <a:chExt cx="138285" cy="575467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6172372" y="4740581"/>
              <a:ext cx="0" cy="54748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6096000" y="5014322"/>
              <a:ext cx="0" cy="30172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6234285" y="4868863"/>
              <a:ext cx="0" cy="20452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5"/>
                  </a:gs>
                  <a:gs pos="52000">
                    <a:schemeClr val="accent3"/>
                  </a:gs>
                  <a:gs pos="92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instructor-giving-a-lecture-with-circular-graphic-on-screen_43194"/>
          <p:cNvSpPr/>
          <p:nvPr/>
        </p:nvSpPr>
        <p:spPr>
          <a:xfrm>
            <a:off x="6388554" y="2569220"/>
            <a:ext cx="844851" cy="742371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  <a:gd name="connsiteX112" fmla="*/ 121763 h 600884"/>
              <a:gd name="connsiteY112" fmla="*/ 121763 h 600884"/>
              <a:gd name="connsiteX113" fmla="*/ 121763 h 600884"/>
              <a:gd name="connsiteY113" fmla="*/ 121763 h 600884"/>
              <a:gd name="connsiteX114" fmla="*/ 121763 h 600884"/>
              <a:gd name="connsiteY114" fmla="*/ 121763 h 600884"/>
              <a:gd name="connsiteX115" fmla="*/ 121763 h 600884"/>
              <a:gd name="connsiteY115" fmla="*/ 121763 h 600884"/>
              <a:gd name="connsiteX116" fmla="*/ 121763 h 600884"/>
              <a:gd name="connsiteY116" fmla="*/ 121763 h 600884"/>
              <a:gd name="connsiteX117" fmla="*/ 121763 h 600884"/>
              <a:gd name="connsiteY117" fmla="*/ 121763 h 600884"/>
              <a:gd name="connsiteX118" fmla="*/ 121763 h 600884"/>
              <a:gd name="connsiteY118" fmla="*/ 121763 h 600884"/>
              <a:gd name="connsiteX119" fmla="*/ 121763 h 600884"/>
              <a:gd name="connsiteY119" fmla="*/ 121763 h 600884"/>
              <a:gd name="connsiteX120" fmla="*/ 121763 h 600884"/>
              <a:gd name="connsiteY120" fmla="*/ 121763 h 600884"/>
              <a:gd name="connsiteX121" fmla="*/ 121763 h 600884"/>
              <a:gd name="connsiteY121" fmla="*/ 121763 h 600884"/>
              <a:gd name="connsiteX122" fmla="*/ 121763 h 600884"/>
              <a:gd name="connsiteY12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7041" h="524623">
                <a:moveTo>
                  <a:pt x="511060" y="318176"/>
                </a:moveTo>
                <a:lnTo>
                  <a:pt x="555430" y="318176"/>
                </a:lnTo>
                <a:lnTo>
                  <a:pt x="555430" y="328291"/>
                </a:lnTo>
                <a:lnTo>
                  <a:pt x="511060" y="328291"/>
                </a:lnTo>
                <a:close/>
                <a:moveTo>
                  <a:pt x="511060" y="298175"/>
                </a:moveTo>
                <a:lnTo>
                  <a:pt x="555430" y="298175"/>
                </a:lnTo>
                <a:lnTo>
                  <a:pt x="555430" y="309670"/>
                </a:lnTo>
                <a:lnTo>
                  <a:pt x="511060" y="309670"/>
                </a:lnTo>
                <a:close/>
                <a:moveTo>
                  <a:pt x="511060" y="279554"/>
                </a:moveTo>
                <a:lnTo>
                  <a:pt x="555430" y="279554"/>
                </a:lnTo>
                <a:lnTo>
                  <a:pt x="555430" y="291049"/>
                </a:lnTo>
                <a:lnTo>
                  <a:pt x="511060" y="291049"/>
                </a:lnTo>
                <a:close/>
                <a:moveTo>
                  <a:pt x="511060" y="260932"/>
                </a:moveTo>
                <a:lnTo>
                  <a:pt x="555430" y="260932"/>
                </a:lnTo>
                <a:lnTo>
                  <a:pt x="555430" y="270818"/>
                </a:lnTo>
                <a:lnTo>
                  <a:pt x="511060" y="270818"/>
                </a:lnTo>
                <a:close/>
                <a:moveTo>
                  <a:pt x="511060" y="242311"/>
                </a:moveTo>
                <a:lnTo>
                  <a:pt x="555430" y="242311"/>
                </a:lnTo>
                <a:lnTo>
                  <a:pt x="555430" y="253576"/>
                </a:lnTo>
                <a:lnTo>
                  <a:pt x="511060" y="253576"/>
                </a:lnTo>
                <a:close/>
                <a:moveTo>
                  <a:pt x="436378" y="240701"/>
                </a:moveTo>
                <a:lnTo>
                  <a:pt x="489449" y="240701"/>
                </a:lnTo>
                <a:cubicBezTo>
                  <a:pt x="488015" y="265059"/>
                  <a:pt x="476540" y="286552"/>
                  <a:pt x="460762" y="302313"/>
                </a:cubicBezTo>
                <a:lnTo>
                  <a:pt x="423469" y="265059"/>
                </a:lnTo>
                <a:cubicBezTo>
                  <a:pt x="430641" y="257895"/>
                  <a:pt x="434944" y="250731"/>
                  <a:pt x="436378" y="240701"/>
                </a:cubicBezTo>
                <a:close/>
                <a:moveTo>
                  <a:pt x="386069" y="146214"/>
                </a:moveTo>
                <a:lnTo>
                  <a:pt x="386069" y="199256"/>
                </a:lnTo>
                <a:cubicBezTo>
                  <a:pt x="367412" y="200690"/>
                  <a:pt x="353060" y="216459"/>
                  <a:pt x="353060" y="235096"/>
                </a:cubicBezTo>
                <a:cubicBezTo>
                  <a:pt x="353060" y="253732"/>
                  <a:pt x="370282" y="270935"/>
                  <a:pt x="388940" y="270935"/>
                </a:cubicBezTo>
                <a:cubicBezTo>
                  <a:pt x="397551" y="270935"/>
                  <a:pt x="406162" y="266634"/>
                  <a:pt x="411902" y="262334"/>
                </a:cubicBezTo>
                <a:lnTo>
                  <a:pt x="449217" y="299607"/>
                </a:lnTo>
                <a:cubicBezTo>
                  <a:pt x="433430" y="313943"/>
                  <a:pt x="411902" y="322544"/>
                  <a:pt x="388940" y="322544"/>
                </a:cubicBezTo>
                <a:cubicBezTo>
                  <a:pt x="340144" y="322544"/>
                  <a:pt x="301394" y="283837"/>
                  <a:pt x="301394" y="235096"/>
                </a:cubicBezTo>
                <a:cubicBezTo>
                  <a:pt x="301394" y="187788"/>
                  <a:pt x="338709" y="147648"/>
                  <a:pt x="386069" y="146214"/>
                </a:cubicBezTo>
                <a:close/>
                <a:moveTo>
                  <a:pt x="391973" y="143225"/>
                </a:moveTo>
                <a:cubicBezTo>
                  <a:pt x="393407" y="143225"/>
                  <a:pt x="393407" y="143225"/>
                  <a:pt x="394841" y="143225"/>
                </a:cubicBezTo>
                <a:cubicBezTo>
                  <a:pt x="443601" y="143225"/>
                  <a:pt x="482322" y="183356"/>
                  <a:pt x="482322" y="232087"/>
                </a:cubicBezTo>
                <a:cubicBezTo>
                  <a:pt x="482322" y="232087"/>
                  <a:pt x="482322" y="233521"/>
                  <a:pt x="482322" y="234954"/>
                </a:cubicBezTo>
                <a:lnTo>
                  <a:pt x="430694" y="234954"/>
                </a:lnTo>
                <a:cubicBezTo>
                  <a:pt x="430694" y="233521"/>
                  <a:pt x="430694" y="232087"/>
                  <a:pt x="430694" y="232087"/>
                </a:cubicBezTo>
                <a:cubicBezTo>
                  <a:pt x="430694" y="212022"/>
                  <a:pt x="414919" y="196256"/>
                  <a:pt x="394841" y="196256"/>
                </a:cubicBezTo>
                <a:cubicBezTo>
                  <a:pt x="393407" y="196256"/>
                  <a:pt x="393407" y="196256"/>
                  <a:pt x="391973" y="196256"/>
                </a:cubicBezTo>
                <a:close/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8" y="341150"/>
                </a:lnTo>
                <a:lnTo>
                  <a:pt x="571208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0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instructor-giving-a-lecture-with-circular-graphic-on-screen_43194"/>
          <p:cNvSpPr/>
          <p:nvPr/>
        </p:nvSpPr>
        <p:spPr>
          <a:xfrm>
            <a:off x="6388554" y="4793999"/>
            <a:ext cx="844851" cy="742371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  <a:gd name="connsiteX112" fmla="*/ 121763 h 600884"/>
              <a:gd name="connsiteY112" fmla="*/ 121763 h 600884"/>
              <a:gd name="connsiteX113" fmla="*/ 121763 h 600884"/>
              <a:gd name="connsiteY113" fmla="*/ 121763 h 600884"/>
              <a:gd name="connsiteX114" fmla="*/ 121763 h 600884"/>
              <a:gd name="connsiteY114" fmla="*/ 121763 h 600884"/>
              <a:gd name="connsiteX115" fmla="*/ 121763 h 600884"/>
              <a:gd name="connsiteY115" fmla="*/ 121763 h 600884"/>
              <a:gd name="connsiteX116" fmla="*/ 121763 h 600884"/>
              <a:gd name="connsiteY116" fmla="*/ 121763 h 600884"/>
              <a:gd name="connsiteX117" fmla="*/ 121763 h 600884"/>
              <a:gd name="connsiteY117" fmla="*/ 121763 h 600884"/>
              <a:gd name="connsiteX118" fmla="*/ 121763 h 600884"/>
              <a:gd name="connsiteY118" fmla="*/ 121763 h 600884"/>
              <a:gd name="connsiteX119" fmla="*/ 121763 h 600884"/>
              <a:gd name="connsiteY119" fmla="*/ 121763 h 600884"/>
              <a:gd name="connsiteX120" fmla="*/ 121763 h 600884"/>
              <a:gd name="connsiteY120" fmla="*/ 121763 h 600884"/>
              <a:gd name="connsiteX121" fmla="*/ 121763 h 600884"/>
              <a:gd name="connsiteY121" fmla="*/ 121763 h 600884"/>
              <a:gd name="connsiteX122" fmla="*/ 121763 h 600884"/>
              <a:gd name="connsiteY12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7041" h="524623">
                <a:moveTo>
                  <a:pt x="511060" y="318176"/>
                </a:moveTo>
                <a:lnTo>
                  <a:pt x="555430" y="318176"/>
                </a:lnTo>
                <a:lnTo>
                  <a:pt x="555430" y="328291"/>
                </a:lnTo>
                <a:lnTo>
                  <a:pt x="511060" y="328291"/>
                </a:lnTo>
                <a:close/>
                <a:moveTo>
                  <a:pt x="511060" y="298175"/>
                </a:moveTo>
                <a:lnTo>
                  <a:pt x="555430" y="298175"/>
                </a:lnTo>
                <a:lnTo>
                  <a:pt x="555430" y="309670"/>
                </a:lnTo>
                <a:lnTo>
                  <a:pt x="511060" y="309670"/>
                </a:lnTo>
                <a:close/>
                <a:moveTo>
                  <a:pt x="511060" y="279554"/>
                </a:moveTo>
                <a:lnTo>
                  <a:pt x="555430" y="279554"/>
                </a:lnTo>
                <a:lnTo>
                  <a:pt x="555430" y="291049"/>
                </a:lnTo>
                <a:lnTo>
                  <a:pt x="511060" y="291049"/>
                </a:lnTo>
                <a:close/>
                <a:moveTo>
                  <a:pt x="511060" y="260932"/>
                </a:moveTo>
                <a:lnTo>
                  <a:pt x="555430" y="260932"/>
                </a:lnTo>
                <a:lnTo>
                  <a:pt x="555430" y="270818"/>
                </a:lnTo>
                <a:lnTo>
                  <a:pt x="511060" y="270818"/>
                </a:lnTo>
                <a:close/>
                <a:moveTo>
                  <a:pt x="511060" y="242311"/>
                </a:moveTo>
                <a:lnTo>
                  <a:pt x="555430" y="242311"/>
                </a:lnTo>
                <a:lnTo>
                  <a:pt x="555430" y="253576"/>
                </a:lnTo>
                <a:lnTo>
                  <a:pt x="511060" y="253576"/>
                </a:lnTo>
                <a:close/>
                <a:moveTo>
                  <a:pt x="436378" y="240701"/>
                </a:moveTo>
                <a:lnTo>
                  <a:pt x="489449" y="240701"/>
                </a:lnTo>
                <a:cubicBezTo>
                  <a:pt x="488015" y="265059"/>
                  <a:pt x="476540" y="286552"/>
                  <a:pt x="460762" y="302313"/>
                </a:cubicBezTo>
                <a:lnTo>
                  <a:pt x="423469" y="265059"/>
                </a:lnTo>
                <a:cubicBezTo>
                  <a:pt x="430641" y="257895"/>
                  <a:pt x="434944" y="250731"/>
                  <a:pt x="436378" y="240701"/>
                </a:cubicBezTo>
                <a:close/>
                <a:moveTo>
                  <a:pt x="386069" y="146214"/>
                </a:moveTo>
                <a:lnTo>
                  <a:pt x="386069" y="199256"/>
                </a:lnTo>
                <a:cubicBezTo>
                  <a:pt x="367412" y="200690"/>
                  <a:pt x="353060" y="216459"/>
                  <a:pt x="353060" y="235096"/>
                </a:cubicBezTo>
                <a:cubicBezTo>
                  <a:pt x="353060" y="253732"/>
                  <a:pt x="370282" y="270935"/>
                  <a:pt x="388940" y="270935"/>
                </a:cubicBezTo>
                <a:cubicBezTo>
                  <a:pt x="397551" y="270935"/>
                  <a:pt x="406162" y="266634"/>
                  <a:pt x="411902" y="262334"/>
                </a:cubicBezTo>
                <a:lnTo>
                  <a:pt x="449217" y="299607"/>
                </a:lnTo>
                <a:cubicBezTo>
                  <a:pt x="433430" y="313943"/>
                  <a:pt x="411902" y="322544"/>
                  <a:pt x="388940" y="322544"/>
                </a:cubicBezTo>
                <a:cubicBezTo>
                  <a:pt x="340144" y="322544"/>
                  <a:pt x="301394" y="283837"/>
                  <a:pt x="301394" y="235096"/>
                </a:cubicBezTo>
                <a:cubicBezTo>
                  <a:pt x="301394" y="187788"/>
                  <a:pt x="338709" y="147648"/>
                  <a:pt x="386069" y="146214"/>
                </a:cubicBezTo>
                <a:close/>
                <a:moveTo>
                  <a:pt x="391973" y="143225"/>
                </a:moveTo>
                <a:cubicBezTo>
                  <a:pt x="393407" y="143225"/>
                  <a:pt x="393407" y="143225"/>
                  <a:pt x="394841" y="143225"/>
                </a:cubicBezTo>
                <a:cubicBezTo>
                  <a:pt x="443601" y="143225"/>
                  <a:pt x="482322" y="183356"/>
                  <a:pt x="482322" y="232087"/>
                </a:cubicBezTo>
                <a:cubicBezTo>
                  <a:pt x="482322" y="232087"/>
                  <a:pt x="482322" y="233521"/>
                  <a:pt x="482322" y="234954"/>
                </a:cubicBezTo>
                <a:lnTo>
                  <a:pt x="430694" y="234954"/>
                </a:lnTo>
                <a:cubicBezTo>
                  <a:pt x="430694" y="233521"/>
                  <a:pt x="430694" y="232087"/>
                  <a:pt x="430694" y="232087"/>
                </a:cubicBezTo>
                <a:cubicBezTo>
                  <a:pt x="430694" y="212022"/>
                  <a:pt x="414919" y="196256"/>
                  <a:pt x="394841" y="196256"/>
                </a:cubicBezTo>
                <a:cubicBezTo>
                  <a:pt x="393407" y="196256"/>
                  <a:pt x="393407" y="196256"/>
                  <a:pt x="391973" y="196256"/>
                </a:cubicBezTo>
                <a:close/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8" y="341150"/>
                </a:lnTo>
                <a:lnTo>
                  <a:pt x="571208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0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内容占位符 1"/>
          <p:cNvSpPr txBox="1"/>
          <p:nvPr/>
        </p:nvSpPr>
        <p:spPr>
          <a:xfrm>
            <a:off x="1119357" y="22324"/>
            <a:ext cx="5942012" cy="731520"/>
          </a:xfrm>
          <a:prstGeom prst="rect">
            <a:avLst/>
          </a:prstGeom>
        </p:spPr>
        <p:txBody>
          <a:bodyPr anchor="ctr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kern="1200" dirty="0" smtClean="0">
                <a:ln w="3175">
                  <a:noFill/>
                </a:ln>
                <a:gradFill>
                  <a:gsLst>
                    <a:gs pos="0">
                      <a:srgbClr val="E9BF89"/>
                    </a:gs>
                    <a:gs pos="39000">
                      <a:srgbClr val="FBEEC7"/>
                    </a:gs>
                    <a:gs pos="68000">
                      <a:srgbClr val="EEC795"/>
                    </a:gs>
                    <a:gs pos="100000">
                      <a:srgbClr val="EEC795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此处添加大标题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 b="28569"/>
          <a:stretch>
            <a:fillRect/>
          </a:stretch>
        </p:blipFill>
        <p:spPr>
          <a:xfrm rot="170596">
            <a:off x="3481666" y="162212"/>
            <a:ext cx="9503286" cy="494175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125607" y="1079500"/>
            <a:ext cx="3940787" cy="4806228"/>
            <a:chOff x="5667986" y="983075"/>
            <a:chExt cx="3940787" cy="4136571"/>
          </a:xfrm>
        </p:grpSpPr>
        <p:sp>
          <p:nvSpPr>
            <p:cNvPr id="23" name="矩形: 圆角 22"/>
            <p:cNvSpPr/>
            <p:nvPr/>
          </p:nvSpPr>
          <p:spPr>
            <a:xfrm>
              <a:off x="5667986" y="983075"/>
              <a:ext cx="3940787" cy="4136571"/>
            </a:xfrm>
            <a:prstGeom prst="roundRect">
              <a:avLst>
                <a:gd name="adj" fmla="val 7180"/>
              </a:avLst>
            </a:prstGeom>
            <a:gradFill>
              <a:gsLst>
                <a:gs pos="0">
                  <a:srgbClr val="FBEEC7"/>
                </a:gs>
                <a:gs pos="100000">
                  <a:srgbClr val="E5BD83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901019" y="1179824"/>
              <a:ext cx="3474720" cy="3939822"/>
            </a:xfrm>
            <a:prstGeom prst="roundRect">
              <a:avLst>
                <a:gd name="adj" fmla="val 6565"/>
              </a:avLst>
            </a:prstGeom>
            <a:noFill/>
            <a:ln w="38100">
              <a:gradFill flip="none" rotWithShape="1">
                <a:gsLst>
                  <a:gs pos="0">
                    <a:srgbClr val="BF7C23"/>
                  </a:gs>
                  <a:gs pos="44000">
                    <a:srgbClr val="EACA9D"/>
                  </a:gs>
                  <a:gs pos="95000">
                    <a:srgbClr val="E5BD83"/>
                  </a:gs>
                </a:gsLst>
                <a:lin ang="81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锐字云字库细圆GB" panose="02010604000000000000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74113" y="1445172"/>
            <a:ext cx="18437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chemeClr val="accent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noFill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02</a:t>
            </a:r>
            <a:endParaRPr kumimoji="0" lang="zh-CN" altLang="en-US" sz="8800" b="0" i="0" u="none" strike="noStrike" kern="1200" cap="none" spc="0" normalizeH="0" baseline="0" noProof="0" dirty="0"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noFill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25607" y="2750248"/>
            <a:ext cx="39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点击此处</a:t>
            </a:r>
            <a:endParaRPr lang="en-US" altLang="zh-CN" sz="480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添加</a:t>
            </a:r>
            <a:r>
              <a:rPr kumimoji="0" lang="zh-CN" altLang="en-US" sz="4800" b="0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rgbClr val="D76746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标题</a:t>
            </a:r>
            <a:endParaRPr kumimoji="0" lang="zh-CN" altLang="en-US" sz="4800" b="0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rgbClr val="D76746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2" b="32272"/>
          <a:stretch>
            <a:fillRect/>
          </a:stretch>
        </p:blipFill>
        <p:spPr>
          <a:xfrm>
            <a:off x="-451736" y="4224909"/>
            <a:ext cx="9786588" cy="2965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41" y="4433294"/>
            <a:ext cx="1806668" cy="1806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ISLIDE.VECTOR" val="#264109;"/>
</p:tagLst>
</file>

<file path=ppt/tags/tag2.xml><?xml version="1.0" encoding="utf-8"?>
<p:tagLst xmlns:p="http://schemas.openxmlformats.org/presentationml/2006/main">
  <p:tag name="ISLIDE.ICON" val="#57036;#11367;#407148;"/>
</p:tagLst>
</file>

<file path=ppt/tags/tag3.xml><?xml version="1.0" encoding="utf-8"?>
<p:tagLst xmlns:p="http://schemas.openxmlformats.org/presentationml/2006/main">
  <p:tag name="ISLIDE.ICON" val="#70103;#21965;#68131;"/>
</p:tagLst>
</file>

<file path=ppt/tags/tag4.xml><?xml version="1.0" encoding="utf-8"?>
<p:tagLst xmlns:p="http://schemas.openxmlformats.org/presentationml/2006/main">
  <p:tag name="ISLIDE.ICON" val="#401299;#401302;#401302;#401301;#108988;"/>
</p:tagLst>
</file>

<file path=ppt/tags/tag5.xml><?xml version="1.0" encoding="utf-8"?>
<p:tagLst xmlns:p="http://schemas.openxmlformats.org/presentationml/2006/main">
  <p:tag name="ISLIDE.ICON" val="#405088;#82770;#169516;"/>
</p:tagLst>
</file>

<file path=ppt/theme/theme1.xml><?xml version="1.0" encoding="utf-8"?>
<a:theme xmlns:a="http://schemas.openxmlformats.org/drawingml/2006/main" name="office主题">
  <a:themeElements>
    <a:clrScheme name="春节">
      <a:dk1>
        <a:srgbClr val="000000"/>
      </a:dk1>
      <a:lt1>
        <a:srgbClr val="D76746"/>
      </a:lt1>
      <a:dk2>
        <a:srgbClr val="EEC795"/>
      </a:dk2>
      <a:lt2>
        <a:srgbClr val="FBEEC7"/>
      </a:lt2>
      <a:accent1>
        <a:srgbClr val="BB2C1C"/>
      </a:accent1>
      <a:accent2>
        <a:srgbClr val="D76746"/>
      </a:accent2>
      <a:accent3>
        <a:srgbClr val="EEC795"/>
      </a:accent3>
      <a:accent4>
        <a:srgbClr val="FBEEC7"/>
      </a:accent4>
      <a:accent5>
        <a:srgbClr val="FFFFFF"/>
      </a:accent5>
      <a:accent6>
        <a:srgbClr val="FFFFFF"/>
      </a:accent6>
      <a:hlink>
        <a:srgbClr val="0070C0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4583</Words>
  <Application>WPS 演示</Application>
  <PresentationFormat>宽屏</PresentationFormat>
  <Paragraphs>401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优设标题黑</vt:lpstr>
      <vt:lpstr>黑体</vt:lpstr>
      <vt:lpstr>Calibri</vt:lpstr>
      <vt:lpstr>锐字云字库细圆GB</vt:lpstr>
      <vt:lpstr>微软雅黑</vt:lpstr>
      <vt:lpstr>Arial Unicode MS</vt:lpstr>
      <vt:lpstr>等线 Light</vt:lpstr>
      <vt:lpstr>等线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喜庆风红色新年春节ppt模板</dc:title>
  <dc:creator>海恒PPT</dc:creator>
  <cp:keywords>51PPT模板网</cp:keywords>
  <dc:description>www.51pptmoban.com</dc:description>
  <cp:lastModifiedBy>铭</cp:lastModifiedBy>
  <cp:revision>47</cp:revision>
  <dcterms:created xsi:type="dcterms:W3CDTF">2022-01-11T12:00:00Z</dcterms:created>
  <dcterms:modified xsi:type="dcterms:W3CDTF">2022-01-20T01:56:38Z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8C542B00D9814097B43A44111FC3EB01</vt:lpwstr>
  </property>
  <property fmtid="{D5CDD505-2E9C-101B-9397-08002B2CF9AE}" pid="3" name="KSOProductBuildVer">
    <vt:lpwstr>2052-11.1.0.11194</vt:lpwstr>
  </property>
</Properties>
</file>